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24"/>
  </p:notesMasterIdLst>
  <p:handoutMasterIdLst>
    <p:handoutMasterId r:id="rId25"/>
  </p:handoutMasterIdLst>
  <p:sldIdLst>
    <p:sldId id="256" r:id="rId5"/>
    <p:sldId id="1427" r:id="rId6"/>
    <p:sldId id="1425" r:id="rId7"/>
    <p:sldId id="1418" r:id="rId8"/>
    <p:sldId id="1218" r:id="rId9"/>
    <p:sldId id="925" r:id="rId10"/>
    <p:sldId id="1423" r:id="rId11"/>
    <p:sldId id="1416" r:id="rId12"/>
    <p:sldId id="1408" r:id="rId13"/>
    <p:sldId id="1422" r:id="rId14"/>
    <p:sldId id="1409" r:id="rId15"/>
    <p:sldId id="1424" r:id="rId16"/>
    <p:sldId id="1412" r:id="rId17"/>
    <p:sldId id="1186" r:id="rId18"/>
    <p:sldId id="1337" r:id="rId19"/>
    <p:sldId id="1404" r:id="rId20"/>
    <p:sldId id="1407" r:id="rId21"/>
    <p:sldId id="1426" r:id="rId22"/>
    <p:sldId id="1228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F3D4258-4CD2-4C98-8DDB-7FFB4894DCCC}">
          <p14:sldIdLst>
            <p14:sldId id="256"/>
            <p14:sldId id="1427"/>
            <p14:sldId id="1425"/>
            <p14:sldId id="1418"/>
            <p14:sldId id="1218"/>
            <p14:sldId id="925"/>
            <p14:sldId id="1423"/>
            <p14:sldId id="1416"/>
            <p14:sldId id="1408"/>
            <p14:sldId id="1422"/>
            <p14:sldId id="1409"/>
            <p14:sldId id="1424"/>
            <p14:sldId id="1412"/>
            <p14:sldId id="1186"/>
            <p14:sldId id="1337"/>
            <p14:sldId id="1404"/>
            <p14:sldId id="1407"/>
            <p14:sldId id="1426"/>
            <p14:sldId id="12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C7"/>
    <a:srgbClr val="3DA1EA"/>
    <a:srgbClr val="DD5050"/>
    <a:srgbClr val="E47272"/>
    <a:srgbClr val="F3F3F3"/>
    <a:srgbClr val="BDBDBD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00C87-050A-4728-8AFF-C3088B4AC566}" v="3" dt="2019-07-17T15:16:07.738"/>
    <p1510:client id="{20CB0581-94E6-EB7C-9E8B-83CBAB405DAB}" v="25" dt="2019-07-18T13:21:40.76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ameron" userId="S::alexandre.cameron@dreamquark.com::ddef4b88-1cbd-4969-93f3-8359071319cd" providerId="AD" clId="Web-{C6BDC744-947B-38C5-E563-642D74744F54}"/>
    <pc:docChg chg="addSld delSld modSld sldOrd modSection">
      <pc:chgData name="Alex Cameron" userId="S::alexandre.cameron@dreamquark.com::ddef4b88-1cbd-4969-93f3-8359071319cd" providerId="AD" clId="Web-{C6BDC744-947B-38C5-E563-642D74744F54}" dt="2019-07-17T17:09:08.708" v="266"/>
      <pc:docMkLst>
        <pc:docMk/>
      </pc:docMkLst>
      <pc:sldChg chg="del ord">
        <pc:chgData name="Alex Cameron" userId="S::alexandre.cameron@dreamquark.com::ddef4b88-1cbd-4969-93f3-8359071319cd" providerId="AD" clId="Web-{C6BDC744-947B-38C5-E563-642D74744F54}" dt="2019-07-17T16:54:33.798" v="35"/>
        <pc:sldMkLst>
          <pc:docMk/>
          <pc:sldMk cId="3387047572" sldId="288"/>
        </pc:sldMkLst>
      </pc:sldChg>
      <pc:sldChg chg="ord">
        <pc:chgData name="Alex Cameron" userId="S::alexandre.cameron@dreamquark.com::ddef4b88-1cbd-4969-93f3-8359071319cd" providerId="AD" clId="Web-{C6BDC744-947B-38C5-E563-642D74744F54}" dt="2019-07-17T17:08:57.505" v="264"/>
        <pc:sldMkLst>
          <pc:docMk/>
          <pc:sldMk cId="2781214701" sldId="925"/>
        </pc:sldMkLst>
      </pc:sldChg>
      <pc:sldChg chg="delSp ord">
        <pc:chgData name="Alex Cameron" userId="S::alexandre.cameron@dreamquark.com::ddef4b88-1cbd-4969-93f3-8359071319cd" providerId="AD" clId="Web-{C6BDC744-947B-38C5-E563-642D74744F54}" dt="2019-07-17T16:59:23.940" v="85"/>
        <pc:sldMkLst>
          <pc:docMk/>
          <pc:sldMk cId="1970285800" sldId="1186"/>
        </pc:sldMkLst>
        <pc:spChg chg="del">
          <ac:chgData name="Alex Cameron" userId="S::alexandre.cameron@dreamquark.com::ddef4b88-1cbd-4969-93f3-8359071319cd" providerId="AD" clId="Web-{C6BDC744-947B-38C5-E563-642D74744F54}" dt="2019-07-17T16:50:38.359" v="20"/>
          <ac:spMkLst>
            <pc:docMk/>
            <pc:sldMk cId="1970285800" sldId="1186"/>
            <ac:spMk id="4" creationId="{2A48AE39-F991-4B8D-8124-59E986F09F57}"/>
          </ac:spMkLst>
        </pc:spChg>
        <pc:spChg chg="del">
          <ac:chgData name="Alex Cameron" userId="S::alexandre.cameron@dreamquark.com::ddef4b88-1cbd-4969-93f3-8359071319cd" providerId="AD" clId="Web-{C6BDC744-947B-38C5-E563-642D74744F54}" dt="2019-07-17T16:50:38.359" v="23"/>
          <ac:spMkLst>
            <pc:docMk/>
            <pc:sldMk cId="1970285800" sldId="1186"/>
            <ac:spMk id="76" creationId="{DF1007A3-58A1-4E07-832F-ED547B24E827}"/>
          </ac:spMkLst>
        </pc:spChg>
        <pc:spChg chg="del">
          <ac:chgData name="Alex Cameron" userId="S::alexandre.cameron@dreamquark.com::ddef4b88-1cbd-4969-93f3-8359071319cd" providerId="AD" clId="Web-{C6BDC744-947B-38C5-E563-642D74744F54}" dt="2019-07-17T16:50:38.359" v="22"/>
          <ac:spMkLst>
            <pc:docMk/>
            <pc:sldMk cId="1970285800" sldId="1186"/>
            <ac:spMk id="77" creationId="{693FE1E2-FCF3-41D6-8C31-B595E0B0145F}"/>
          </ac:spMkLst>
        </pc:spChg>
        <pc:spChg chg="del">
          <ac:chgData name="Alex Cameron" userId="S::alexandre.cameron@dreamquark.com::ddef4b88-1cbd-4969-93f3-8359071319cd" providerId="AD" clId="Web-{C6BDC744-947B-38C5-E563-642D74744F54}" dt="2019-07-17T16:50:38.359" v="21"/>
          <ac:spMkLst>
            <pc:docMk/>
            <pc:sldMk cId="1970285800" sldId="1186"/>
            <ac:spMk id="78" creationId="{4CA6AE77-1DFB-4EBB-999F-53FA330CC92D}"/>
          </ac:spMkLst>
        </pc:spChg>
      </pc:sldChg>
      <pc:sldChg chg="del">
        <pc:chgData name="Alex Cameron" userId="S::alexandre.cameron@dreamquark.com::ddef4b88-1cbd-4969-93f3-8359071319cd" providerId="AD" clId="Web-{C6BDC744-947B-38C5-E563-642D74744F54}" dt="2019-07-17T16:55:18.142" v="60"/>
        <pc:sldMkLst>
          <pc:docMk/>
          <pc:sldMk cId="3545058355" sldId="1187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42" v="59"/>
        <pc:sldMkLst>
          <pc:docMk/>
          <pc:sldMk cId="711612117" sldId="1188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74" v="73"/>
        <pc:sldMkLst>
          <pc:docMk/>
          <pc:sldMk cId="1698145649" sldId="1189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74" v="72"/>
        <pc:sldMkLst>
          <pc:docMk/>
          <pc:sldMk cId="408092842" sldId="1190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74" v="71"/>
        <pc:sldMkLst>
          <pc:docMk/>
          <pc:sldMk cId="3338832735" sldId="1191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42" v="58"/>
        <pc:sldMkLst>
          <pc:docMk/>
          <pc:sldMk cId="2929909869" sldId="1192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42" v="56"/>
        <pc:sldMkLst>
          <pc:docMk/>
          <pc:sldMk cId="2963670265" sldId="1194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58" v="70"/>
        <pc:sldMkLst>
          <pc:docMk/>
          <pc:sldMk cId="3178731168" sldId="1195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58" v="69"/>
        <pc:sldMkLst>
          <pc:docMk/>
          <pc:sldMk cId="82914860" sldId="1196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42" v="57"/>
        <pc:sldMkLst>
          <pc:docMk/>
          <pc:sldMk cId="3987637612" sldId="1197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58" v="65"/>
        <pc:sldMkLst>
          <pc:docMk/>
          <pc:sldMk cId="3804198213" sldId="1199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58" v="64"/>
        <pc:sldMkLst>
          <pc:docMk/>
          <pc:sldMk cId="1603458126" sldId="1200"/>
        </pc:sldMkLst>
      </pc:sldChg>
      <pc:sldChg chg="ord">
        <pc:chgData name="Alex Cameron" userId="S::alexandre.cameron@dreamquark.com::ddef4b88-1cbd-4969-93f3-8359071319cd" providerId="AD" clId="Web-{C6BDC744-947B-38C5-E563-642D74744F54}" dt="2019-07-17T17:04:24.269" v="212"/>
        <pc:sldMkLst>
          <pc:docMk/>
          <pc:sldMk cId="681528087" sldId="1218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27" v="55"/>
        <pc:sldMkLst>
          <pc:docMk/>
          <pc:sldMk cId="1188135163" sldId="1219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11" v="52"/>
        <pc:sldMkLst>
          <pc:docMk/>
          <pc:sldMk cId="1068705487" sldId="1222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11" v="51"/>
        <pc:sldMkLst>
          <pc:docMk/>
          <pc:sldMk cId="4162512461" sldId="1223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11" v="50"/>
        <pc:sldMkLst>
          <pc:docMk/>
          <pc:sldMk cId="3108911569" sldId="1224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58" v="66"/>
        <pc:sldMkLst>
          <pc:docMk/>
          <pc:sldMk cId="3374249668" sldId="1231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27" v="54"/>
        <pc:sldMkLst>
          <pc:docMk/>
          <pc:sldMk cId="61483905" sldId="1235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11" v="53"/>
        <pc:sldMkLst>
          <pc:docMk/>
          <pc:sldMk cId="4117833115" sldId="1236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74" v="74"/>
        <pc:sldMkLst>
          <pc:docMk/>
          <pc:sldMk cId="2847576925" sldId="1239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58" v="68"/>
        <pc:sldMkLst>
          <pc:docMk/>
          <pc:sldMk cId="458445269" sldId="1243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58" v="67"/>
        <pc:sldMkLst>
          <pc:docMk/>
          <pc:sldMk cId="2510494102" sldId="1244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74" v="76"/>
        <pc:sldMkLst>
          <pc:docMk/>
          <pc:sldMk cId="1805933941" sldId="1331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74" v="75"/>
        <pc:sldMkLst>
          <pc:docMk/>
          <pc:sldMk cId="60181596" sldId="1332"/>
        </pc:sldMkLst>
      </pc:sldChg>
      <pc:sldChg chg="ord">
        <pc:chgData name="Alex Cameron" userId="S::alexandre.cameron@dreamquark.com::ddef4b88-1cbd-4969-93f3-8359071319cd" providerId="AD" clId="Web-{C6BDC744-947B-38C5-E563-642D74744F54}" dt="2019-07-17T16:59:37.378" v="86"/>
        <pc:sldMkLst>
          <pc:docMk/>
          <pc:sldMk cId="3219199508" sldId="1337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42" v="62"/>
        <pc:sldMkLst>
          <pc:docMk/>
          <pc:sldMk cId="4142120756" sldId="1399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42" v="61"/>
        <pc:sldMkLst>
          <pc:docMk/>
          <pc:sldMk cId="2832227413" sldId="1402"/>
        </pc:sldMkLst>
      </pc:sldChg>
      <pc:sldChg chg="ord">
        <pc:chgData name="Alex Cameron" userId="S::alexandre.cameron@dreamquark.com::ddef4b88-1cbd-4969-93f3-8359071319cd" providerId="AD" clId="Web-{C6BDC744-947B-38C5-E563-642D74744F54}" dt="2019-07-17T16:53:20.969" v="32"/>
        <pc:sldMkLst>
          <pc:docMk/>
          <pc:sldMk cId="3109769226" sldId="1404"/>
        </pc:sldMkLst>
      </pc:sldChg>
      <pc:sldChg chg="del">
        <pc:chgData name="Alex Cameron" userId="S::alexandre.cameron@dreamquark.com::ddef4b88-1cbd-4969-93f3-8359071319cd" providerId="AD" clId="Web-{C6BDC744-947B-38C5-E563-642D74744F54}" dt="2019-07-17T16:55:18.142" v="63"/>
        <pc:sldMkLst>
          <pc:docMk/>
          <pc:sldMk cId="3408347138" sldId="1406"/>
        </pc:sldMkLst>
      </pc:sldChg>
      <pc:sldChg chg="ord">
        <pc:chgData name="Alex Cameron" userId="S::alexandre.cameron@dreamquark.com::ddef4b88-1cbd-4969-93f3-8359071319cd" providerId="AD" clId="Web-{C6BDC744-947B-38C5-E563-642D74744F54}" dt="2019-07-17T16:53:20.969" v="31"/>
        <pc:sldMkLst>
          <pc:docMk/>
          <pc:sldMk cId="881675126" sldId="1407"/>
        </pc:sldMkLst>
      </pc:sldChg>
      <pc:sldChg chg="modSp ord">
        <pc:chgData name="Alex Cameron" userId="S::alexandre.cameron@dreamquark.com::ddef4b88-1cbd-4969-93f3-8359071319cd" providerId="AD" clId="Web-{C6BDC744-947B-38C5-E563-642D74744F54}" dt="2019-07-17T17:02:40.160" v="165" actId="20577"/>
        <pc:sldMkLst>
          <pc:docMk/>
          <pc:sldMk cId="3698055055" sldId="1408"/>
        </pc:sldMkLst>
        <pc:spChg chg="mod">
          <ac:chgData name="Alex Cameron" userId="S::alexandre.cameron@dreamquark.com::ddef4b88-1cbd-4969-93f3-8359071319cd" providerId="AD" clId="Web-{C6BDC744-947B-38C5-E563-642D74744F54}" dt="2019-07-17T17:02:40.160" v="165" actId="20577"/>
          <ac:spMkLst>
            <pc:docMk/>
            <pc:sldMk cId="3698055055" sldId="1408"/>
            <ac:spMk id="2" creationId="{3390ADF8-D4B2-4D50-8FC2-CAB8FDF2F84D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59:46.096" v="87" actId="14100"/>
          <ac:spMkLst>
            <pc:docMk/>
            <pc:sldMk cId="3698055055" sldId="1408"/>
            <ac:spMk id="8" creationId="{1D6B3959-49E7-4941-BB02-272F4B560274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59:49.971" v="88" actId="14100"/>
          <ac:spMkLst>
            <pc:docMk/>
            <pc:sldMk cId="3698055055" sldId="1408"/>
            <ac:spMk id="28" creationId="{35FC2D57-AC76-4AD0-8DB3-48BE01274469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7:00:11.175" v="92" actId="1076"/>
          <ac:spMkLst>
            <pc:docMk/>
            <pc:sldMk cId="3698055055" sldId="1408"/>
            <ac:spMk id="29" creationId="{92DFB451-5B51-401D-BA04-55F3321F2E75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7:00:11.222" v="94" actId="1076"/>
          <ac:spMkLst>
            <pc:docMk/>
            <pc:sldMk cId="3698055055" sldId="1408"/>
            <ac:spMk id="30" creationId="{6D412C12-D2C1-44AD-B0D5-B6EE195FAB78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7:00:11.206" v="93" actId="1076"/>
          <ac:spMkLst>
            <pc:docMk/>
            <pc:sldMk cId="3698055055" sldId="1408"/>
            <ac:spMk id="31" creationId="{0AF849EA-4AAC-42E8-8F77-0713324210C2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52:02" v="25" actId="14100"/>
          <ac:spMkLst>
            <pc:docMk/>
            <pc:sldMk cId="3698055055" sldId="1408"/>
            <ac:spMk id="32" creationId="{ECA1885F-05DC-4FFD-A63D-BDA3FD298475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59:52.784" v="89" actId="14100"/>
          <ac:spMkLst>
            <pc:docMk/>
            <pc:sldMk cId="3698055055" sldId="1408"/>
            <ac:spMk id="33" creationId="{88458B94-CBD0-40A4-B5F0-D794FF7BBA83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51:53.438" v="24" actId="14100"/>
          <ac:spMkLst>
            <pc:docMk/>
            <pc:sldMk cId="3698055055" sldId="1408"/>
            <ac:spMk id="34" creationId="{96D054A2-0C35-436D-9275-74706B35912A}"/>
          </ac:spMkLst>
        </pc:spChg>
      </pc:sldChg>
      <pc:sldChg chg="ord">
        <pc:chgData name="Alex Cameron" userId="S::alexandre.cameron@dreamquark.com::ddef4b88-1cbd-4969-93f3-8359071319cd" providerId="AD" clId="Web-{C6BDC744-947B-38C5-E563-642D74744F54}" dt="2019-07-17T17:02:13.738" v="163"/>
        <pc:sldMkLst>
          <pc:docMk/>
          <pc:sldMk cId="1559609450" sldId="1409"/>
        </pc:sldMkLst>
      </pc:sldChg>
      <pc:sldChg chg="modSp del ord">
        <pc:chgData name="Alex Cameron" userId="S::alexandre.cameron@dreamquark.com::ddef4b88-1cbd-4969-93f3-8359071319cd" providerId="AD" clId="Web-{C6BDC744-947B-38C5-E563-642D74744F54}" dt="2019-07-17T16:57:59.940" v="80"/>
        <pc:sldMkLst>
          <pc:docMk/>
          <pc:sldMk cId="2440764005" sldId="1411"/>
        </pc:sldMkLst>
        <pc:spChg chg="mod">
          <ac:chgData name="Alex Cameron" userId="S::alexandre.cameron@dreamquark.com::ddef4b88-1cbd-4969-93f3-8359071319cd" providerId="AD" clId="Web-{C6BDC744-947B-38C5-E563-642D74744F54}" dt="2019-07-17T16:57:30.221" v="77" actId="20577"/>
          <ac:spMkLst>
            <pc:docMk/>
            <pc:sldMk cId="2440764005" sldId="1411"/>
            <ac:spMk id="2" creationId="{EB9A6191-69EF-47BB-AE2F-578EF9B8203F}"/>
          </ac:spMkLst>
        </pc:spChg>
      </pc:sldChg>
      <pc:sldChg chg="modSp">
        <pc:chgData name="Alex Cameron" userId="S::alexandre.cameron@dreamquark.com::ddef4b88-1cbd-4969-93f3-8359071319cd" providerId="AD" clId="Web-{C6BDC744-947B-38C5-E563-642D74744F54}" dt="2019-07-17T16:49:31.375" v="9" actId="1076"/>
        <pc:sldMkLst>
          <pc:docMk/>
          <pc:sldMk cId="2335753806" sldId="1412"/>
        </pc:sldMkLst>
        <pc:spChg chg="mod">
          <ac:chgData name="Alex Cameron" userId="S::alexandre.cameron@dreamquark.com::ddef4b88-1cbd-4969-93f3-8359071319cd" providerId="AD" clId="Web-{C6BDC744-947B-38C5-E563-642D74744F54}" dt="2019-07-17T16:49:31.156" v="0" actId="1076"/>
          <ac:spMkLst>
            <pc:docMk/>
            <pc:sldMk cId="2335753806" sldId="1412"/>
            <ac:spMk id="26" creationId="{2987D9AA-2A4F-409D-BD80-3D1C07F55F9E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31.187" v="1" actId="1076"/>
          <ac:spMkLst>
            <pc:docMk/>
            <pc:sldMk cId="2335753806" sldId="1412"/>
            <ac:spMk id="27" creationId="{327032AD-3564-4603-91B3-50D4C81DAB71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31.203" v="2" actId="1076"/>
          <ac:spMkLst>
            <pc:docMk/>
            <pc:sldMk cId="2335753806" sldId="1412"/>
            <ac:spMk id="28" creationId="{E9D52D4F-5242-4169-A2C5-54CCE94E2567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31.234" v="3" actId="1076"/>
          <ac:spMkLst>
            <pc:docMk/>
            <pc:sldMk cId="2335753806" sldId="1412"/>
            <ac:spMk id="29" creationId="{23C6A6B2-CDFC-427C-8333-698B2C58E47B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31.250" v="4" actId="1076"/>
          <ac:spMkLst>
            <pc:docMk/>
            <pc:sldMk cId="2335753806" sldId="1412"/>
            <ac:spMk id="32" creationId="{6A2E8DE1-44CF-49D4-B4BD-4A7BAC9E2298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31.281" v="5" actId="1076"/>
          <ac:spMkLst>
            <pc:docMk/>
            <pc:sldMk cId="2335753806" sldId="1412"/>
            <ac:spMk id="33" creationId="{BA7F2389-DBA3-442F-96B5-637EE2799D5F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31.297" v="6" actId="1076"/>
          <ac:spMkLst>
            <pc:docMk/>
            <pc:sldMk cId="2335753806" sldId="1412"/>
            <ac:spMk id="34" creationId="{5291378C-A76B-4130-84BA-7CCEEC1CE440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31.328" v="7" actId="1076"/>
          <ac:spMkLst>
            <pc:docMk/>
            <pc:sldMk cId="2335753806" sldId="1412"/>
            <ac:spMk id="35" creationId="{7BA3F07B-0D0E-45AC-92AE-A9861261CBC4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31.343" v="8" actId="1076"/>
          <ac:spMkLst>
            <pc:docMk/>
            <pc:sldMk cId="2335753806" sldId="1412"/>
            <ac:spMk id="36" creationId="{554DFEC3-17F4-4EB1-B2E4-0D0855092C84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31.375" v="9" actId="1076"/>
          <ac:spMkLst>
            <pc:docMk/>
            <pc:sldMk cId="2335753806" sldId="1412"/>
            <ac:spMk id="37" creationId="{8AD865EA-706B-4865-A15C-C606BE5A20C2}"/>
          </ac:spMkLst>
        </pc:spChg>
      </pc:sldChg>
      <pc:sldChg chg="del ord">
        <pc:chgData name="Alex Cameron" userId="S::alexandre.cameron@dreamquark.com::ddef4b88-1cbd-4969-93f3-8359071319cd" providerId="AD" clId="Web-{C6BDC744-947B-38C5-E563-642D74744F54}" dt="2019-07-17T17:03:26.019" v="170"/>
        <pc:sldMkLst>
          <pc:docMk/>
          <pc:sldMk cId="1531754181" sldId="1414"/>
        </pc:sldMkLst>
      </pc:sldChg>
      <pc:sldChg chg="modSp del">
        <pc:chgData name="Alex Cameron" userId="S::alexandre.cameron@dreamquark.com::ddef4b88-1cbd-4969-93f3-8359071319cd" providerId="AD" clId="Web-{C6BDC744-947B-38C5-E563-642D74744F54}" dt="2019-07-17T16:54:21.189" v="34"/>
        <pc:sldMkLst>
          <pc:docMk/>
          <pc:sldMk cId="2691100222" sldId="1415"/>
        </pc:sldMkLst>
        <pc:spChg chg="mod">
          <ac:chgData name="Alex Cameron" userId="S::alexandre.cameron@dreamquark.com::ddef4b88-1cbd-4969-93f3-8359071319cd" providerId="AD" clId="Web-{C6BDC744-947B-38C5-E563-642D74744F54}" dt="2019-07-17T16:49:48.968" v="12" actId="1076"/>
          <ac:spMkLst>
            <pc:docMk/>
            <pc:sldMk cId="2691100222" sldId="1415"/>
            <ac:spMk id="30" creationId="{AAB8844C-F9D0-41CA-81FE-3EAFDB6B99B6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48.984" v="13" actId="1076"/>
          <ac:spMkLst>
            <pc:docMk/>
            <pc:sldMk cId="2691100222" sldId="1415"/>
            <ac:spMk id="31" creationId="{E5AD12C7-3C44-426C-9B1B-6430E4B44378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48.906" v="10" actId="1076"/>
          <ac:spMkLst>
            <pc:docMk/>
            <pc:sldMk cId="2691100222" sldId="1415"/>
            <ac:spMk id="34" creationId="{5291378C-A76B-4130-84BA-7CCEEC1CE440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48.937" v="11" actId="1076"/>
          <ac:spMkLst>
            <pc:docMk/>
            <pc:sldMk cId="2691100222" sldId="1415"/>
            <ac:spMk id="36" creationId="{554DFEC3-17F4-4EB1-B2E4-0D0855092C84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49.016" v="14" actId="1076"/>
          <ac:spMkLst>
            <pc:docMk/>
            <pc:sldMk cId="2691100222" sldId="1415"/>
            <ac:spMk id="38" creationId="{76C80027-9545-46C0-BF67-2C429195C051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49.031" v="15" actId="1076"/>
          <ac:spMkLst>
            <pc:docMk/>
            <pc:sldMk cId="2691100222" sldId="1415"/>
            <ac:spMk id="39" creationId="{31724E1E-1E8D-4917-8EBE-1E7C63D02C1B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49.062" v="16" actId="1076"/>
          <ac:spMkLst>
            <pc:docMk/>
            <pc:sldMk cId="2691100222" sldId="1415"/>
            <ac:spMk id="40" creationId="{21B37962-30AF-42BB-9F36-55E07FD89C51}"/>
          </ac:spMkLst>
        </pc:spChg>
        <pc:spChg chg="mod">
          <ac:chgData name="Alex Cameron" userId="S::alexandre.cameron@dreamquark.com::ddef4b88-1cbd-4969-93f3-8359071319cd" providerId="AD" clId="Web-{C6BDC744-947B-38C5-E563-642D74744F54}" dt="2019-07-17T16:49:49.078" v="17" actId="1076"/>
          <ac:spMkLst>
            <pc:docMk/>
            <pc:sldMk cId="2691100222" sldId="1415"/>
            <ac:spMk id="41" creationId="{D9D5BC0A-2D44-49AD-AC30-EBFA5BF4CA4E}"/>
          </ac:spMkLst>
        </pc:spChg>
        <pc:picChg chg="mod">
          <ac:chgData name="Alex Cameron" userId="S::alexandre.cameron@dreamquark.com::ddef4b88-1cbd-4969-93f3-8359071319cd" providerId="AD" clId="Web-{C6BDC744-947B-38C5-E563-642D74744F54}" dt="2019-07-17T16:50:10.531" v="18" actId="1076"/>
          <ac:picMkLst>
            <pc:docMk/>
            <pc:sldMk cId="2691100222" sldId="1415"/>
            <ac:picMk id="47" creationId="{60ABB510-A835-46FB-90A0-97F8B4824190}"/>
          </ac:picMkLst>
        </pc:picChg>
      </pc:sldChg>
      <pc:sldChg chg="ord">
        <pc:chgData name="Alex Cameron" userId="S::alexandre.cameron@dreamquark.com::ddef4b88-1cbd-4969-93f3-8359071319cd" providerId="AD" clId="Web-{C6BDC744-947B-38C5-E563-642D74744F54}" dt="2019-07-17T17:09:08.708" v="266"/>
        <pc:sldMkLst>
          <pc:docMk/>
          <pc:sldMk cId="2952761912" sldId="1416"/>
        </pc:sldMkLst>
      </pc:sldChg>
      <pc:sldChg chg="del">
        <pc:chgData name="Alex Cameron" userId="S::alexandre.cameron@dreamquark.com::ddef4b88-1cbd-4969-93f3-8359071319cd" providerId="AD" clId="Web-{C6BDC744-947B-38C5-E563-642D74744F54}" dt="2019-07-17T17:01:55.863" v="162"/>
        <pc:sldMkLst>
          <pc:docMk/>
          <pc:sldMk cId="1542818010" sldId="1417"/>
        </pc:sldMkLst>
      </pc:sldChg>
      <pc:sldChg chg="ord">
        <pc:chgData name="Alex Cameron" userId="S::alexandre.cameron@dreamquark.com::ddef4b88-1cbd-4969-93f3-8359071319cd" providerId="AD" clId="Web-{C6BDC744-947B-38C5-E563-642D74744F54}" dt="2019-07-17T17:04:24.269" v="213"/>
        <pc:sldMkLst>
          <pc:docMk/>
          <pc:sldMk cId="1004281742" sldId="1418"/>
        </pc:sldMkLst>
      </pc:sldChg>
      <pc:sldChg chg="modSp new">
        <pc:chgData name="Alex Cameron" userId="S::alexandre.cameron@dreamquark.com::ddef4b88-1cbd-4969-93f3-8359071319cd" providerId="AD" clId="Web-{C6BDC744-947B-38C5-E563-642D74744F54}" dt="2019-07-17T17:01:11.253" v="159" actId="20577"/>
        <pc:sldMkLst>
          <pc:docMk/>
          <pc:sldMk cId="1437389731" sldId="1423"/>
        </pc:sldMkLst>
        <pc:spChg chg="mod">
          <ac:chgData name="Alex Cameron" userId="S::alexandre.cameron@dreamquark.com::ddef4b88-1cbd-4969-93f3-8359071319cd" providerId="AD" clId="Web-{C6BDC744-947B-38C5-E563-642D74744F54}" dt="2019-07-17T17:01:11.253" v="159" actId="20577"/>
          <ac:spMkLst>
            <pc:docMk/>
            <pc:sldMk cId="1437389731" sldId="1423"/>
            <ac:spMk id="2" creationId="{F1684D77-D7A5-435C-94C6-DBB093DFA868}"/>
          </ac:spMkLst>
        </pc:spChg>
      </pc:sldChg>
      <pc:sldChg chg="del">
        <pc:chgData name="Alex Cameron" userId="S::alexandre.cameron@dreamquark.com::ddef4b88-1cbd-4969-93f3-8359071319cd" providerId="AD" clId="Web-{C6BDC744-947B-38C5-E563-642D74744F54}" dt="2019-07-17T16:58:14.971" v="81"/>
        <pc:sldMkLst>
          <pc:docMk/>
          <pc:sldMk cId="2614124595" sldId="1423"/>
        </pc:sldMkLst>
      </pc:sldChg>
      <pc:sldChg chg="modSp new">
        <pc:chgData name="Alex Cameron" userId="S::alexandre.cameron@dreamquark.com::ddef4b88-1cbd-4969-93f3-8359071319cd" providerId="AD" clId="Web-{C6BDC744-947B-38C5-E563-642D74744F54}" dt="2019-07-17T17:08:38.536" v="260" actId="20577"/>
        <pc:sldMkLst>
          <pc:docMk/>
          <pc:sldMk cId="529870686" sldId="1424"/>
        </pc:sldMkLst>
        <pc:spChg chg="mod">
          <ac:chgData name="Alex Cameron" userId="S::alexandre.cameron@dreamquark.com::ddef4b88-1cbd-4969-93f3-8359071319cd" providerId="AD" clId="Web-{C6BDC744-947B-38C5-E563-642D74744F54}" dt="2019-07-17T17:08:38.536" v="260" actId="20577"/>
          <ac:spMkLst>
            <pc:docMk/>
            <pc:sldMk cId="529870686" sldId="1424"/>
            <ac:spMk id="2" creationId="{73BCDA57-0147-4253-934A-38F0A443072A}"/>
          </ac:spMkLst>
        </pc:spChg>
      </pc:sldChg>
      <pc:sldChg chg="modSp new ord">
        <pc:chgData name="Alex Cameron" userId="S::alexandre.cameron@dreamquark.com::ddef4b88-1cbd-4969-93f3-8359071319cd" providerId="AD" clId="Web-{C6BDC744-947B-38C5-E563-642D74744F54}" dt="2019-07-17T17:04:24.269" v="214"/>
        <pc:sldMkLst>
          <pc:docMk/>
          <pc:sldMk cId="3015125239" sldId="1425"/>
        </pc:sldMkLst>
        <pc:spChg chg="mod">
          <ac:chgData name="Alex Cameron" userId="S::alexandre.cameron@dreamquark.com::ddef4b88-1cbd-4969-93f3-8359071319cd" providerId="AD" clId="Web-{C6BDC744-947B-38C5-E563-642D74744F54}" dt="2019-07-17T17:04:16.113" v="209" actId="20577"/>
          <ac:spMkLst>
            <pc:docMk/>
            <pc:sldMk cId="3015125239" sldId="1425"/>
            <ac:spMk id="2" creationId="{25EEE06E-2A43-4C76-9B13-CF7624F31036}"/>
          </ac:spMkLst>
        </pc:spChg>
      </pc:sldChg>
      <pc:sldChg chg="modSp new">
        <pc:chgData name="Alex Cameron" userId="S::alexandre.cameron@dreamquark.com::ddef4b88-1cbd-4969-93f3-8359071319cd" providerId="AD" clId="Web-{C6BDC744-947B-38C5-E563-642D74744F54}" dt="2019-07-17T17:05:12.567" v="219" actId="20577"/>
        <pc:sldMkLst>
          <pc:docMk/>
          <pc:sldMk cId="3591852286" sldId="1426"/>
        </pc:sldMkLst>
        <pc:spChg chg="mod">
          <ac:chgData name="Alex Cameron" userId="S::alexandre.cameron@dreamquark.com::ddef4b88-1cbd-4969-93f3-8359071319cd" providerId="AD" clId="Web-{C6BDC744-947B-38C5-E563-642D74744F54}" dt="2019-07-17T17:05:12.567" v="219" actId="20577"/>
          <ac:spMkLst>
            <pc:docMk/>
            <pc:sldMk cId="3591852286" sldId="1426"/>
            <ac:spMk id="2" creationId="{487DAC37-0D1B-4196-80FD-328A5B0900C7}"/>
          </ac:spMkLst>
        </pc:spChg>
      </pc:sldChg>
    </pc:docChg>
  </pc:docChgLst>
  <pc:docChgLst>
    <pc:chgData name="Alex Cameron" userId="S::alexandre.cameron@dreamquark.com::ddef4b88-1cbd-4969-93f3-8359071319cd" providerId="AD" clId="Web-{500B3B36-97B8-6536-864C-0EA4E96E0DE9}"/>
    <pc:docChg chg="modSld">
      <pc:chgData name="Alex Cameron" userId="S::alexandre.cameron@dreamquark.com::ddef4b88-1cbd-4969-93f3-8359071319cd" providerId="AD" clId="Web-{500B3B36-97B8-6536-864C-0EA4E96E0DE9}" dt="2019-08-19T08:57:53.466" v="142" actId="20577"/>
      <pc:docMkLst>
        <pc:docMk/>
      </pc:docMkLst>
      <pc:sldChg chg="modSp">
        <pc:chgData name="Alex Cameron" userId="S::alexandre.cameron@dreamquark.com::ddef4b88-1cbd-4969-93f3-8359071319cd" providerId="AD" clId="Web-{500B3B36-97B8-6536-864C-0EA4E96E0DE9}" dt="2019-08-19T08:57:53.466" v="141" actId="20577"/>
        <pc:sldMkLst>
          <pc:docMk/>
          <pc:sldMk cId="3307087219" sldId="1228"/>
        </pc:sldMkLst>
        <pc:spChg chg="mod">
          <ac:chgData name="Alex Cameron" userId="S::alexandre.cameron@dreamquark.com::ddef4b88-1cbd-4969-93f3-8359071319cd" providerId="AD" clId="Web-{500B3B36-97B8-6536-864C-0EA4E96E0DE9}" dt="2019-08-19T08:57:53.466" v="141" actId="20577"/>
          <ac:spMkLst>
            <pc:docMk/>
            <pc:sldMk cId="3307087219" sldId="1228"/>
            <ac:spMk id="3" creationId="{77AE9DE7-4669-4444-8C24-2C6E2CE3A8D3}"/>
          </ac:spMkLst>
        </pc:spChg>
      </pc:sldChg>
    </pc:docChg>
  </pc:docChgLst>
  <pc:docChgLst>
    <pc:chgData name="Alex Cameron" userId="S::alexandre.cameron@dreamquark.com::ddef4b88-1cbd-4969-93f3-8359071319cd" providerId="AD" clId="Web-{20CB0581-94E6-EB7C-9E8B-83CBAB405DAB}"/>
    <pc:docChg chg="addSld modSld modSection">
      <pc:chgData name="Alex Cameron" userId="S::alexandre.cameron@dreamquark.com::ddef4b88-1cbd-4969-93f3-8359071319cd" providerId="AD" clId="Web-{20CB0581-94E6-EB7C-9E8B-83CBAB405DAB}" dt="2019-07-18T13:31:29.671" v="565" actId="20577"/>
      <pc:docMkLst>
        <pc:docMk/>
      </pc:docMkLst>
      <pc:sldChg chg="addSp delSp modSp">
        <pc:chgData name="Alex Cameron" userId="S::alexandre.cameron@dreamquark.com::ddef4b88-1cbd-4969-93f3-8359071319cd" providerId="AD" clId="Web-{20CB0581-94E6-EB7C-9E8B-83CBAB405DAB}" dt="2019-07-18T13:31:26.780" v="563" actId="20577"/>
        <pc:sldMkLst>
          <pc:docMk/>
          <pc:sldMk cId="706905362" sldId="256"/>
        </pc:sldMkLst>
        <pc:spChg chg="mod">
          <ac:chgData name="Alex Cameron" userId="S::alexandre.cameron@dreamquark.com::ddef4b88-1cbd-4969-93f3-8359071319cd" providerId="AD" clId="Web-{20CB0581-94E6-EB7C-9E8B-83CBAB405DAB}" dt="2019-07-18T13:22:05.824" v="133" actId="14100"/>
          <ac:spMkLst>
            <pc:docMk/>
            <pc:sldMk cId="706905362" sldId="256"/>
            <ac:spMk id="2" creationId="{7E0A4FD0-1A40-49E8-B165-88D84C6B7984}"/>
          </ac:spMkLst>
        </pc:spChg>
        <pc:spChg chg="add del mod">
          <ac:chgData name="Alex Cameron" userId="S::alexandre.cameron@dreamquark.com::ddef4b88-1cbd-4969-93f3-8359071319cd" providerId="AD" clId="Web-{20CB0581-94E6-EB7C-9E8B-83CBAB405DAB}" dt="2019-07-18T13:31:26.780" v="563" actId="20577"/>
          <ac:spMkLst>
            <pc:docMk/>
            <pc:sldMk cId="706905362" sldId="256"/>
            <ac:spMk id="5" creationId="{E6EA2D22-CA20-4D43-821D-087C3B4EB87D}"/>
          </ac:spMkLst>
        </pc:spChg>
      </pc:sldChg>
      <pc:sldChg chg="addSp modSp new">
        <pc:chgData name="Alex Cameron" userId="S::alexandre.cameron@dreamquark.com::ddef4b88-1cbd-4969-93f3-8359071319cd" providerId="AD" clId="Web-{20CB0581-94E6-EB7C-9E8B-83CBAB405DAB}" dt="2019-07-18T13:30:43.952" v="550" actId="1076"/>
        <pc:sldMkLst>
          <pc:docMk/>
          <pc:sldMk cId="2204798846" sldId="1427"/>
        </pc:sldMkLst>
        <pc:spChg chg="mod">
          <ac:chgData name="Alex Cameron" userId="S::alexandre.cameron@dreamquark.com::ddef4b88-1cbd-4969-93f3-8359071319cd" providerId="AD" clId="Web-{20CB0581-94E6-EB7C-9E8B-83CBAB405DAB}" dt="2019-07-18T13:22:47.574" v="169" actId="20577"/>
          <ac:spMkLst>
            <pc:docMk/>
            <pc:sldMk cId="2204798846" sldId="1427"/>
            <ac:spMk id="2" creationId="{C6AAB096-0E2E-4DEC-81A6-EF6818C41D07}"/>
          </ac:spMkLst>
        </pc:spChg>
        <pc:spChg chg="mod">
          <ac:chgData name="Alex Cameron" userId="S::alexandre.cameron@dreamquark.com::ddef4b88-1cbd-4969-93f3-8359071319cd" providerId="AD" clId="Web-{20CB0581-94E6-EB7C-9E8B-83CBAB405DAB}" dt="2019-07-18T13:28:29.654" v="463" actId="1076"/>
          <ac:spMkLst>
            <pc:docMk/>
            <pc:sldMk cId="2204798846" sldId="1427"/>
            <ac:spMk id="3" creationId="{7401FB9C-7273-46D5-B357-C86DAC94D4E4}"/>
          </ac:spMkLst>
        </pc:spChg>
        <pc:spChg chg="add mod">
          <ac:chgData name="Alex Cameron" userId="S::alexandre.cameron@dreamquark.com::ddef4b88-1cbd-4969-93f3-8359071319cd" providerId="AD" clId="Web-{20CB0581-94E6-EB7C-9E8B-83CBAB405DAB}" dt="2019-07-18T13:30:12.358" v="503" actId="20577"/>
          <ac:spMkLst>
            <pc:docMk/>
            <pc:sldMk cId="2204798846" sldId="1427"/>
            <ac:spMk id="10" creationId="{0D281BEF-EA61-417C-845A-110368DB0C7D}"/>
          </ac:spMkLst>
        </pc:spChg>
        <pc:spChg chg="add mod">
          <ac:chgData name="Alex Cameron" userId="S::alexandre.cameron@dreamquark.com::ddef4b88-1cbd-4969-93f3-8359071319cd" providerId="AD" clId="Web-{20CB0581-94E6-EB7C-9E8B-83CBAB405DAB}" dt="2019-07-18T13:30:43.952" v="550" actId="1076"/>
          <ac:spMkLst>
            <pc:docMk/>
            <pc:sldMk cId="2204798846" sldId="1427"/>
            <ac:spMk id="11" creationId="{D254C0F5-C6E9-450C-9F76-BB2D5B72AFC9}"/>
          </ac:spMkLst>
        </pc:spChg>
        <pc:picChg chg="add mod">
          <ac:chgData name="Alex Cameron" userId="S::alexandre.cameron@dreamquark.com::ddef4b88-1cbd-4969-93f3-8359071319cd" providerId="AD" clId="Web-{20CB0581-94E6-EB7C-9E8B-83CBAB405DAB}" dt="2019-07-18T13:29:30.748" v="471" actId="1076"/>
          <ac:picMkLst>
            <pc:docMk/>
            <pc:sldMk cId="2204798846" sldId="1427"/>
            <ac:picMk id="6" creationId="{39D52218-9D6B-44D0-92CE-5CBA4E26722E}"/>
          </ac:picMkLst>
        </pc:picChg>
        <pc:picChg chg="add mod">
          <ac:chgData name="Alex Cameron" userId="S::alexandre.cameron@dreamquark.com::ddef4b88-1cbd-4969-93f3-8359071319cd" providerId="AD" clId="Web-{20CB0581-94E6-EB7C-9E8B-83CBAB405DAB}" dt="2019-07-18T13:29:37.733" v="472" actId="1076"/>
          <ac:picMkLst>
            <pc:docMk/>
            <pc:sldMk cId="2204798846" sldId="1427"/>
            <ac:picMk id="8" creationId="{0AFB8C9F-5248-4C91-942A-80B89FFF9386}"/>
          </ac:picMkLst>
        </pc:picChg>
      </pc:sldChg>
    </pc:docChg>
  </pc:docChgLst>
  <pc:docChgLst>
    <pc:chgData name="Francois de Lescure" userId="98cc267f-7ecb-4519-80c2-19d27b93ea0e" providerId="ADAL" clId="{0F900C87-050A-4728-8AFF-C3088B4AC566}"/>
    <pc:docChg chg="custSel addSld delSld modSld modSection">
      <pc:chgData name="Francois de Lescure" userId="98cc267f-7ecb-4519-80c2-19d27b93ea0e" providerId="ADAL" clId="{0F900C87-050A-4728-8AFF-C3088B4AC566}" dt="2019-07-17T15:16:07.738" v="49" actId="2696"/>
      <pc:docMkLst>
        <pc:docMk/>
      </pc:docMkLst>
      <pc:sldChg chg="del">
        <pc:chgData name="Francois de Lescure" userId="98cc267f-7ecb-4519-80c2-19d27b93ea0e" providerId="ADAL" clId="{0F900C87-050A-4728-8AFF-C3088B4AC566}" dt="2019-07-17T15:16:07.738" v="49" actId="2696"/>
        <pc:sldMkLst>
          <pc:docMk/>
          <pc:sldMk cId="1814789465" sldId="1238"/>
        </pc:sldMkLst>
      </pc:sldChg>
      <pc:sldChg chg="add">
        <pc:chgData name="Francois de Lescure" userId="98cc267f-7ecb-4519-80c2-19d27b93ea0e" providerId="ADAL" clId="{0F900C87-050A-4728-8AFF-C3088B4AC566}" dt="2019-07-14T16:32:27.408" v="0"/>
        <pc:sldMkLst>
          <pc:docMk/>
          <pc:sldMk cId="2952761912" sldId="1416"/>
        </pc:sldMkLst>
      </pc:sldChg>
      <pc:sldChg chg="add">
        <pc:chgData name="Francois de Lescure" userId="98cc267f-7ecb-4519-80c2-19d27b93ea0e" providerId="ADAL" clId="{0F900C87-050A-4728-8AFF-C3088B4AC566}" dt="2019-07-14T16:32:27.408" v="0"/>
        <pc:sldMkLst>
          <pc:docMk/>
          <pc:sldMk cId="1542818010" sldId="1417"/>
        </pc:sldMkLst>
      </pc:sldChg>
      <pc:sldChg chg="add">
        <pc:chgData name="Francois de Lescure" userId="98cc267f-7ecb-4519-80c2-19d27b93ea0e" providerId="ADAL" clId="{0F900C87-050A-4728-8AFF-C3088B4AC566}" dt="2019-07-14T16:32:27.408" v="0"/>
        <pc:sldMkLst>
          <pc:docMk/>
          <pc:sldMk cId="1004281742" sldId="1418"/>
        </pc:sldMkLst>
      </pc:sldChg>
      <pc:sldChg chg="delSp add">
        <pc:chgData name="Francois de Lescure" userId="98cc267f-7ecb-4519-80c2-19d27b93ea0e" providerId="ADAL" clId="{0F900C87-050A-4728-8AFF-C3088B4AC566}" dt="2019-07-14T16:35:37.964" v="48" actId="478"/>
        <pc:sldMkLst>
          <pc:docMk/>
          <pc:sldMk cId="2998064209" sldId="1422"/>
        </pc:sldMkLst>
        <pc:picChg chg="del">
          <ac:chgData name="Francois de Lescure" userId="98cc267f-7ecb-4519-80c2-19d27b93ea0e" providerId="ADAL" clId="{0F900C87-050A-4728-8AFF-C3088B4AC566}" dt="2019-07-14T16:35:37.964" v="48" actId="478"/>
          <ac:picMkLst>
            <pc:docMk/>
            <pc:sldMk cId="2998064209" sldId="1422"/>
            <ac:picMk id="1026" creationId="{95FDA499-DA28-4E0D-8836-207132885258}"/>
          </ac:picMkLst>
        </pc:picChg>
        <pc:picChg chg="del">
          <ac:chgData name="Francois de Lescure" userId="98cc267f-7ecb-4519-80c2-19d27b93ea0e" providerId="ADAL" clId="{0F900C87-050A-4728-8AFF-C3088B4AC566}" dt="2019-07-14T16:35:37.964" v="48" actId="478"/>
          <ac:picMkLst>
            <pc:docMk/>
            <pc:sldMk cId="2998064209" sldId="1422"/>
            <ac:picMk id="1030" creationId="{E0460742-E021-4DF2-BCF0-0AAA7CC61CCC}"/>
          </ac:picMkLst>
        </pc:picChg>
        <pc:picChg chg="del">
          <ac:chgData name="Francois de Lescure" userId="98cc267f-7ecb-4519-80c2-19d27b93ea0e" providerId="ADAL" clId="{0F900C87-050A-4728-8AFF-C3088B4AC566}" dt="2019-07-14T16:35:37.964" v="48" actId="478"/>
          <ac:picMkLst>
            <pc:docMk/>
            <pc:sldMk cId="2998064209" sldId="1422"/>
            <ac:picMk id="1032" creationId="{061064F4-C5C7-4320-BA31-BA78C1301ED4}"/>
          </ac:picMkLst>
        </pc:picChg>
        <pc:picChg chg="del">
          <ac:chgData name="Francois de Lescure" userId="98cc267f-7ecb-4519-80c2-19d27b93ea0e" providerId="ADAL" clId="{0F900C87-050A-4728-8AFF-C3088B4AC566}" dt="2019-07-14T16:35:37.964" v="48" actId="478"/>
          <ac:picMkLst>
            <pc:docMk/>
            <pc:sldMk cId="2998064209" sldId="1422"/>
            <ac:picMk id="1034" creationId="{583A0642-1F88-452D-BFF8-FA6F6013E57E}"/>
          </ac:picMkLst>
        </pc:picChg>
        <pc:picChg chg="del">
          <ac:chgData name="Francois de Lescure" userId="98cc267f-7ecb-4519-80c2-19d27b93ea0e" providerId="ADAL" clId="{0F900C87-050A-4728-8AFF-C3088B4AC566}" dt="2019-07-14T16:35:37.964" v="48" actId="478"/>
          <ac:picMkLst>
            <pc:docMk/>
            <pc:sldMk cId="2998064209" sldId="1422"/>
            <ac:picMk id="1038" creationId="{3ED6F682-0DB6-4DCE-B385-85764A064F2D}"/>
          </ac:picMkLst>
        </pc:picChg>
        <pc:picChg chg="del">
          <ac:chgData name="Francois de Lescure" userId="98cc267f-7ecb-4519-80c2-19d27b93ea0e" providerId="ADAL" clId="{0F900C87-050A-4728-8AFF-C3088B4AC566}" dt="2019-07-14T16:35:37.964" v="48" actId="478"/>
          <ac:picMkLst>
            <pc:docMk/>
            <pc:sldMk cId="2998064209" sldId="1422"/>
            <ac:picMk id="1044" creationId="{0BD0802A-704E-4F50-AD9E-AF7C224515CC}"/>
          </ac:picMkLst>
        </pc:picChg>
        <pc:picChg chg="del">
          <ac:chgData name="Francois de Lescure" userId="98cc267f-7ecb-4519-80c2-19d27b93ea0e" providerId="ADAL" clId="{0F900C87-050A-4728-8AFF-C3088B4AC566}" dt="2019-07-14T16:35:37.964" v="48" actId="478"/>
          <ac:picMkLst>
            <pc:docMk/>
            <pc:sldMk cId="2998064209" sldId="1422"/>
            <ac:picMk id="1046" creationId="{12C43DC2-68F1-4903-9AA9-43569B37F04E}"/>
          </ac:picMkLst>
        </pc:picChg>
        <pc:picChg chg="del">
          <ac:chgData name="Francois de Lescure" userId="98cc267f-7ecb-4519-80c2-19d27b93ea0e" providerId="ADAL" clId="{0F900C87-050A-4728-8AFF-C3088B4AC566}" dt="2019-07-14T16:35:37.964" v="48" actId="478"/>
          <ac:picMkLst>
            <pc:docMk/>
            <pc:sldMk cId="2998064209" sldId="1422"/>
            <ac:picMk id="1048" creationId="{241B14A1-8F75-46E1-BF2F-AB94E6905AB5}"/>
          </ac:picMkLst>
        </pc:picChg>
      </pc:sldChg>
      <pc:sldChg chg="modSp add">
        <pc:chgData name="Francois de Lescure" userId="98cc267f-7ecb-4519-80c2-19d27b93ea0e" providerId="ADAL" clId="{0F900C87-050A-4728-8AFF-C3088B4AC566}" dt="2019-07-14T16:35:24.477" v="47" actId="5793"/>
        <pc:sldMkLst>
          <pc:docMk/>
          <pc:sldMk cId="2614124595" sldId="1423"/>
        </pc:sldMkLst>
        <pc:spChg chg="mod">
          <ac:chgData name="Francois de Lescure" userId="98cc267f-7ecb-4519-80c2-19d27b93ea0e" providerId="ADAL" clId="{0F900C87-050A-4728-8AFF-C3088B4AC566}" dt="2019-07-14T16:35:24.477" v="47" actId="5793"/>
          <ac:spMkLst>
            <pc:docMk/>
            <pc:sldMk cId="2614124595" sldId="1423"/>
            <ac:spMk id="8" creationId="{177DFFAC-CCC4-4E3E-8DEC-621CA86BB45F}"/>
          </ac:spMkLst>
        </pc:spChg>
      </pc:sldChg>
      <pc:sldMasterChg chg="delSldLayout">
        <pc:chgData name="Francois de Lescure" userId="98cc267f-7ecb-4519-80c2-19d27b93ea0e" providerId="ADAL" clId="{0F900C87-050A-4728-8AFF-C3088B4AC566}" dt="2019-07-14T16:32:49.718" v="4" actId="2696"/>
        <pc:sldMasterMkLst>
          <pc:docMk/>
          <pc:sldMasterMk cId="2412901020" sldId="2147483673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684A5CE-9C3A-431C-88AA-C51D24B6DC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1DC971-06BE-4B75-9F4F-B591FC3B7D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C1421-8025-4985-811E-B55D0C1D9F49}" type="datetimeFigureOut">
              <a:rPr lang="fr-FR" smtClean="0"/>
              <a:t>19/08/2019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A7CE7C-96CB-4DA3-BCED-E28FD855B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D0C59F-9A52-4272-9CCC-2CD393A117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FE4DC-30CE-45A5-82A2-2823ECFB10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920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0ADD6-3C7A-475B-8782-D9C4378ACAD2}" type="datetimeFigureOut">
              <a:rPr lang="fr-FR" smtClean="0"/>
              <a:t>19/08/2019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EF325-D922-436C-B8B8-04F52F758B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75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EF325-D922-436C-B8B8-04F52F758BC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84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EF325-D922-436C-B8B8-04F52F758BC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22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16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73BD39B-9BAA-4EC5-9502-1F2EB09D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C5D7E7B-CA7D-4E0D-93AD-BCB40FBC5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94" y="2481019"/>
            <a:ext cx="5817706" cy="1375364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2420357-EF99-42C5-A327-0882340E8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293" y="3921216"/>
            <a:ext cx="5168349" cy="1041986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0C49CF-DD6B-42F4-B96C-624951FBA4BB}"/>
              </a:ext>
            </a:extLst>
          </p:cNvPr>
          <p:cNvSpPr txBox="1"/>
          <p:nvPr/>
        </p:nvSpPr>
        <p:spPr>
          <a:xfrm>
            <a:off x="466082" y="1452473"/>
            <a:ext cx="5923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err="1">
                <a:solidFill>
                  <a:schemeClr val="bg1"/>
                </a:solidFill>
              </a:rPr>
              <a:t>Sharpen</a:t>
            </a:r>
            <a:r>
              <a:rPr lang="fr-FR" sz="1600">
                <a:solidFill>
                  <a:schemeClr val="bg1"/>
                </a:solidFill>
              </a:rPr>
              <a:t> </a:t>
            </a:r>
            <a:r>
              <a:rPr lang="fr-FR" sz="1600" err="1">
                <a:solidFill>
                  <a:schemeClr val="bg1"/>
                </a:solidFill>
              </a:rPr>
              <a:t>decisions</a:t>
            </a:r>
            <a:r>
              <a:rPr lang="fr-FR" sz="1600">
                <a:solidFill>
                  <a:schemeClr val="bg1"/>
                </a:solidFill>
              </a:rPr>
              <a:t> in Financial Services</a:t>
            </a:r>
          </a:p>
          <a:p>
            <a:pPr algn="ctr"/>
            <a:r>
              <a:rPr lang="fr-FR" sz="1600" err="1">
                <a:solidFill>
                  <a:schemeClr val="bg1"/>
                </a:solidFill>
              </a:rPr>
              <a:t>with</a:t>
            </a:r>
            <a:r>
              <a:rPr lang="fr-FR" sz="1600">
                <a:solidFill>
                  <a:schemeClr val="bg1"/>
                </a:solidFill>
              </a:rPr>
              <a:t> </a:t>
            </a:r>
            <a:r>
              <a:rPr lang="fr-FR" sz="1600" err="1">
                <a:solidFill>
                  <a:schemeClr val="bg1"/>
                </a:solidFill>
              </a:rPr>
              <a:t>explainable</a:t>
            </a:r>
            <a:r>
              <a:rPr lang="fr-FR" sz="1600">
                <a:solidFill>
                  <a:schemeClr val="bg1"/>
                </a:solidFill>
              </a:rPr>
              <a:t> </a:t>
            </a:r>
            <a:r>
              <a:rPr lang="fr-FR" sz="1600" err="1">
                <a:solidFill>
                  <a:schemeClr val="bg1"/>
                </a:solidFill>
              </a:rPr>
              <a:t>Deep</a:t>
            </a:r>
            <a:r>
              <a:rPr lang="fr-FR" sz="1600">
                <a:solidFill>
                  <a:schemeClr val="bg1"/>
                </a:solidFill>
              </a:rPr>
              <a:t> Learning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5DCE135-B7AC-43D3-9970-E36CAC76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1724"/>
            <a:ext cx="2436287" cy="10422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E115FF-CA27-436A-8415-E8BE0AACF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C0539DA-AA8D-41D1-B6CF-D5D6E45F8458}"/>
              </a:ext>
            </a:extLst>
          </p:cNvPr>
          <p:cNvSpPr txBox="1"/>
          <p:nvPr userDrawn="1"/>
        </p:nvSpPr>
        <p:spPr>
          <a:xfrm>
            <a:off x="466082" y="1452473"/>
            <a:ext cx="5923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err="1">
                <a:solidFill>
                  <a:schemeClr val="bg1"/>
                </a:solidFill>
              </a:rPr>
              <a:t>Sharpen</a:t>
            </a:r>
            <a:r>
              <a:rPr lang="fr-FR" sz="1600">
                <a:solidFill>
                  <a:schemeClr val="bg1"/>
                </a:solidFill>
              </a:rPr>
              <a:t> </a:t>
            </a:r>
            <a:r>
              <a:rPr lang="fr-FR" sz="1600" err="1">
                <a:solidFill>
                  <a:schemeClr val="bg1"/>
                </a:solidFill>
              </a:rPr>
              <a:t>decisions</a:t>
            </a:r>
            <a:r>
              <a:rPr lang="fr-FR" sz="1600">
                <a:solidFill>
                  <a:schemeClr val="bg1"/>
                </a:solidFill>
              </a:rPr>
              <a:t> in Financial Services</a:t>
            </a:r>
          </a:p>
          <a:p>
            <a:pPr algn="ctr"/>
            <a:r>
              <a:rPr lang="fr-FR" sz="1600" err="1">
                <a:solidFill>
                  <a:schemeClr val="bg1"/>
                </a:solidFill>
              </a:rPr>
              <a:t>with</a:t>
            </a:r>
            <a:r>
              <a:rPr lang="fr-FR" sz="1600">
                <a:solidFill>
                  <a:schemeClr val="bg1"/>
                </a:solidFill>
              </a:rPr>
              <a:t> </a:t>
            </a:r>
            <a:r>
              <a:rPr lang="fr-FR" sz="1600" err="1">
                <a:solidFill>
                  <a:schemeClr val="bg1"/>
                </a:solidFill>
              </a:rPr>
              <a:t>Industrial</a:t>
            </a:r>
            <a:r>
              <a:rPr lang="fr-FR" sz="1600">
                <a:solidFill>
                  <a:schemeClr val="bg1"/>
                </a:solidFill>
              </a:rPr>
              <a:t> </a:t>
            </a:r>
            <a:r>
              <a:rPr lang="fr-FR" sz="1600" err="1">
                <a:solidFill>
                  <a:schemeClr val="bg1"/>
                </a:solidFill>
              </a:rPr>
              <a:t>Artificial</a:t>
            </a:r>
            <a:r>
              <a:rPr lang="fr-FR" sz="1600">
                <a:solidFill>
                  <a:schemeClr val="bg1"/>
                </a:solidFill>
              </a:rPr>
              <a:t> Intelligence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65E036E-2596-4C7F-896A-E9A8F0DE2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1724"/>
            <a:ext cx="2436287" cy="104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6460318"/>
            <a:ext cx="12192000" cy="397683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1746507" y="93663"/>
            <a:ext cx="8698989" cy="3416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800" b="0" dirty="0">
                <a:solidFill>
                  <a:srgbClr val="445469"/>
                </a:solidFill>
                <a:latin typeface="Museo Sans Rounded 300" panose="02000000000000000000" pitchFamily="50" charset="0"/>
                <a:ea typeface="Gadugi" panose="020B0502040204020203" pitchFamily="34" charset="0"/>
              </a:defRPr>
            </a:lvl1pPr>
          </a:lstStyle>
          <a:p>
            <a:pPr marL="0" lvl="0" algn="ctr"/>
            <a:r>
              <a:rPr lang="en-US"/>
              <a:t>Title</a:t>
            </a:r>
          </a:p>
        </p:txBody>
      </p:sp>
      <p:sp>
        <p:nvSpPr>
          <p:cNvPr id="19" name="Espace réservé du texte 17"/>
          <p:cNvSpPr>
            <a:spLocks noGrp="1"/>
          </p:cNvSpPr>
          <p:nvPr>
            <p:ph type="body" sz="quarter" idx="11" hasCustomPrompt="1"/>
          </p:nvPr>
        </p:nvSpPr>
        <p:spPr>
          <a:xfrm>
            <a:off x="1746507" y="545307"/>
            <a:ext cx="8698989" cy="27930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350" b="0" dirty="0">
                <a:solidFill>
                  <a:srgbClr val="445469"/>
                </a:solidFill>
                <a:latin typeface="Museo Sans Rounded 100" panose="02000000000000000000" pitchFamily="50" charset="0"/>
                <a:ea typeface="Gadugi" panose="020B0502040204020203" pitchFamily="34" charset="0"/>
              </a:defRPr>
            </a:lvl1pPr>
          </a:lstStyle>
          <a:p>
            <a:pPr marL="0" lvl="0" algn="ctr"/>
            <a:r>
              <a:rPr lang="en-US"/>
              <a:t>Sub-title</a:t>
            </a: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9896477" y="6537635"/>
            <a:ext cx="225742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88">
                <a:solidFill>
                  <a:schemeClr val="bg1"/>
                </a:solidFill>
                <a:latin typeface="Museo Sans Rounded 100" panose="02000000000000000000" pitchFamily="50" charset="0"/>
                <a:ea typeface="Gadugi" panose="020B0502040204020203" pitchFamily="34" charset="0"/>
              </a:rPr>
              <a:t>Strictly</a:t>
            </a:r>
            <a:r>
              <a:rPr lang="en-US" sz="788" baseline="0">
                <a:solidFill>
                  <a:schemeClr val="bg1"/>
                </a:solidFill>
                <a:latin typeface="Museo Sans Rounded 100" panose="02000000000000000000" pitchFamily="50" charset="0"/>
                <a:ea typeface="Gadugi" panose="020B0502040204020203" pitchFamily="34" charset="0"/>
              </a:rPr>
              <a:t> Confidential – Q2 2018</a:t>
            </a:r>
            <a:endParaRPr lang="en-US" sz="788">
              <a:solidFill>
                <a:schemeClr val="bg1"/>
              </a:solidFill>
              <a:latin typeface="Museo Sans Rounded 100" panose="02000000000000000000" pitchFamily="50" charset="0"/>
              <a:ea typeface="Gadugi" panose="020B0502040204020203" pitchFamily="34" charset="0"/>
            </a:endParaRP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795C2F5F-F608-4AFC-89A3-16D1658D6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4506" y="6457078"/>
            <a:ext cx="462991" cy="4009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Museo Sans Rounded 100" panose="02000000000000000000"/>
              </a:defRPr>
            </a:lvl1pPr>
          </a:lstStyle>
          <a:p>
            <a:fld id="{757B8F45-C357-49CC-8825-33D3074ADC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23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692C69-4AE3-4A7D-A7E6-ED416B4F289E}"/>
              </a:ext>
            </a:extLst>
          </p:cNvPr>
          <p:cNvSpPr/>
          <p:nvPr/>
        </p:nvSpPr>
        <p:spPr>
          <a:xfrm>
            <a:off x="1" y="0"/>
            <a:ext cx="12191999" cy="10262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401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8147B26D-3523-48D9-8542-B4EE38E7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930" y="242543"/>
            <a:ext cx="1283826" cy="550211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9DAAE62-C3C3-45FF-B2CB-14DC80955024}"/>
              </a:ext>
            </a:extLst>
          </p:cNvPr>
          <p:cNvCxnSpPr>
            <a:cxnSpLocks/>
          </p:cNvCxnSpPr>
          <p:nvPr/>
        </p:nvCxnSpPr>
        <p:spPr>
          <a:xfrm>
            <a:off x="1806498" y="257515"/>
            <a:ext cx="0" cy="5471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C89F7AA-0E74-4B16-B982-BF8D49E5C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41" y="136525"/>
            <a:ext cx="9304559" cy="76462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DE0EED-D8FB-4BBD-96B1-296B2D7A4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EE4AC8-ED34-4654-AE8A-8FDEC73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A68B6C19-DC45-46E5-80BB-4121D1B4E96F}" type="datetime1">
              <a:rPr lang="fr-FR" smtClean="0"/>
              <a:t>19/08/2019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D7C79F-25CC-4585-91C5-6F42E9571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338ABE-6ABD-4535-863C-2DDC814C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31812A90-6BF1-4571-AE28-C4CDDFC82CD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5893A6-647F-4BDF-84B0-621E423C0675}"/>
              </a:ext>
            </a:extLst>
          </p:cNvPr>
          <p:cNvSpPr/>
          <p:nvPr userDrawn="1"/>
        </p:nvSpPr>
        <p:spPr>
          <a:xfrm>
            <a:off x="1" y="0"/>
            <a:ext cx="12191999" cy="10262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401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D323EFD5-ADEE-434B-BA7D-111F3EF77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930" y="242543"/>
            <a:ext cx="1283826" cy="550211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D88D587-9B99-4358-AD87-49EB7B4E0797}"/>
              </a:ext>
            </a:extLst>
          </p:cNvPr>
          <p:cNvCxnSpPr>
            <a:cxnSpLocks/>
          </p:cNvCxnSpPr>
          <p:nvPr userDrawn="1"/>
        </p:nvCxnSpPr>
        <p:spPr>
          <a:xfrm>
            <a:off x="1806498" y="257515"/>
            <a:ext cx="0" cy="5471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76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70796C4-45E4-4D84-A911-5DF47E07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81903D-0D77-41B8-8F61-CF6046929190}"/>
              </a:ext>
            </a:extLst>
          </p:cNvPr>
          <p:cNvSpPr/>
          <p:nvPr/>
        </p:nvSpPr>
        <p:spPr>
          <a:xfrm>
            <a:off x="0" y="1"/>
            <a:ext cx="12192000" cy="3591338"/>
          </a:xfrm>
          <a:prstGeom prst="rect">
            <a:avLst/>
          </a:prstGeom>
          <a:solidFill>
            <a:srgbClr val="10438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C244EA-C244-4462-A8A6-F05D7F2E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098"/>
            <a:ext cx="10509250" cy="903331"/>
          </a:xfrm>
        </p:spPr>
        <p:txBody>
          <a:bodyPr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E0AB2B-BD80-4D0D-B732-99774119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C491FFCB-EFFC-498F-801C-004707F68051}" type="datetime1">
              <a:rPr lang="fr-FR" smtClean="0"/>
              <a:t>19/08/2019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C4BD9D-4AD3-46C8-B983-8416AC51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05C4D8-A7D5-40E7-BDC8-C54EE57F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31812A90-6BF1-4571-AE28-C4CDDFC82CD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69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5B6024-AB5D-4538-B2A5-3116DED7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2A1905-6641-4633-A91F-9DBDE8D28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42123F-F9E0-4A47-BC84-4E3A288CF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3E4269-3B46-4B34-BDCB-849E420D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040A5E05-D857-4D16-802C-196DCA8AC847}" type="datetime1">
              <a:rPr lang="fr-FR" smtClean="0"/>
              <a:t>19/08/2019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C57925-0900-4E0A-B2F1-1DDFF5004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CA8171-16C6-4840-B31C-88AD256B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31812A90-6BF1-4571-AE28-C4CDDFC82CD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732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D2FB2-6DD5-4B4C-AF6C-05077361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836" y="90489"/>
            <a:ext cx="9314552" cy="823912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200075-8FAE-487B-9DCF-961F3A469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1393DC-2A78-4CD7-83B6-FB2C8EEDB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29CFE47-3135-49D7-B523-3F1E44A78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1AAD5B-474A-4AB5-90BF-7412D67A5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D717446-E3E0-4B31-92EF-96C53D30D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3085F6E-EBC8-486E-8702-C220B664D4FD}" type="datetime1">
              <a:rPr lang="fr-FR" smtClean="0"/>
              <a:t>19/08/2019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62A0B8-F378-4837-9332-84803BED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C28C7A-EC28-43FF-80E0-BBA3A9B1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31812A90-6BF1-4571-AE28-C4CDDFC82CD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70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38D19F-C7FA-4B35-9C31-94E4153E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3EF3E63-46E8-4141-8BB9-29CEE4C2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1FAB08C-0CBE-43E6-A2EE-583AF1408296}" type="datetime1">
              <a:rPr lang="fr-FR" smtClean="0"/>
              <a:t>19/08/2019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BD142B-CC6F-448F-99AF-3398B165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B6081B-DC2F-4316-AF42-4A7D3F7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31812A90-6BF1-4571-AE28-C4CDDFC82CD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9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70796C4-45E4-4D84-A911-5DF47E07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81903D-0D77-41B8-8F61-CF6046929190}"/>
              </a:ext>
            </a:extLst>
          </p:cNvPr>
          <p:cNvSpPr/>
          <p:nvPr/>
        </p:nvSpPr>
        <p:spPr>
          <a:xfrm>
            <a:off x="0" y="-53007"/>
            <a:ext cx="12192000" cy="3591338"/>
          </a:xfrm>
          <a:prstGeom prst="rect">
            <a:avLst/>
          </a:prstGeom>
          <a:solidFill>
            <a:srgbClr val="10438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C244EA-C244-4462-A8A6-F05D7F2E4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51727"/>
            <a:ext cx="10509250" cy="903331"/>
          </a:xfrm>
        </p:spPr>
        <p:txBody>
          <a:bodyPr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E0AB2B-BD80-4D0D-B732-99774119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CB44EAE6-179A-413F-90BB-27AE9A0C7BC0}" type="datetime1">
              <a:rPr lang="fr-FR" smtClean="0"/>
              <a:t>19/08/2019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C4BD9D-4AD3-46C8-B983-8416AC51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05C4D8-A7D5-40E7-BDC8-C54EE57F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31812A90-6BF1-4571-AE28-C4CDDFC82CD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E598DB-AFF9-4D0D-B329-D38EBCF03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81" y="316113"/>
            <a:ext cx="2436287" cy="1042238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5621B8A3-5DA9-4508-9EF9-626091547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551" y="2423706"/>
            <a:ext cx="10509250" cy="104198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Surname NAME</a:t>
            </a:r>
          </a:p>
          <a:p>
            <a:r>
              <a:rPr lang="en-US"/>
              <a:t>Job Title</a:t>
            </a:r>
          </a:p>
          <a:p>
            <a:r>
              <a:rPr lang="en-US"/>
              <a:t>surname.name@dreamquark.com | +33 06 12 34 56 78</a:t>
            </a:r>
          </a:p>
        </p:txBody>
      </p:sp>
    </p:spTree>
    <p:extLst>
      <p:ext uri="{BB962C8B-B14F-4D97-AF65-F5344CB8AC3E}">
        <p14:creationId xmlns:p14="http://schemas.microsoft.com/office/powerpoint/2010/main" val="10945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4">
            <a:extLst>
              <a:ext uri="{FF2B5EF4-FFF2-40B4-BE49-F238E27FC236}">
                <a16:creationId xmlns:a16="http://schemas.microsoft.com/office/drawing/2014/main" id="{6B13A5B3-A051-4096-A5BC-A7340F86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31812A90-6BF1-4571-AE28-C4CDDFC82CD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Espace réservé du pied de page 3">
            <a:extLst>
              <a:ext uri="{FF2B5EF4-FFF2-40B4-BE49-F238E27FC236}">
                <a16:creationId xmlns:a16="http://schemas.microsoft.com/office/drawing/2014/main" id="{29C76956-681A-4968-8700-A62F0AFA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859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4">
            <a:extLst>
              <a:ext uri="{FF2B5EF4-FFF2-40B4-BE49-F238E27FC236}">
                <a16:creationId xmlns:a16="http://schemas.microsoft.com/office/drawing/2014/main" id="{65CDF622-CC4C-471C-AC03-9D3C58AC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31812A90-6BF1-4571-AE28-C4CDDFC82CD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Espace réservé du pied de page 3">
            <a:extLst>
              <a:ext uri="{FF2B5EF4-FFF2-40B4-BE49-F238E27FC236}">
                <a16:creationId xmlns:a16="http://schemas.microsoft.com/office/drawing/2014/main" id="{A60BB452-34E6-4E5D-8A2C-180209181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009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76656F-FDAE-4A72-9A93-BA021F7BF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2F7582-B823-4318-9881-5E3344270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fld id="{9F839032-8722-4504-83D7-4982989C28BD}" type="datetime1">
              <a:rPr lang="fr-FR" smtClean="0"/>
              <a:t>19/08/2019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3F9866-3075-4B27-95E8-2CBACDF62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165419-9AAC-4167-83E9-4B89F74C7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31812A90-6BF1-4571-AE28-C4CDDFC82CD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6DFA89-2BFE-44D7-9F71-CFD4E1F0FCEC}"/>
              </a:ext>
            </a:extLst>
          </p:cNvPr>
          <p:cNvSpPr/>
          <p:nvPr/>
        </p:nvSpPr>
        <p:spPr>
          <a:xfrm>
            <a:off x="1" y="0"/>
            <a:ext cx="12191999" cy="10262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401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FA2345B7-70FC-42F7-B60E-95FD014A0B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9930" y="242543"/>
            <a:ext cx="1283826" cy="550211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5170285-02AB-4BD7-AC59-B5B45A928C5D}"/>
              </a:ext>
            </a:extLst>
          </p:cNvPr>
          <p:cNvCxnSpPr>
            <a:cxnSpLocks/>
          </p:cNvCxnSpPr>
          <p:nvPr/>
        </p:nvCxnSpPr>
        <p:spPr>
          <a:xfrm>
            <a:off x="1806498" y="257515"/>
            <a:ext cx="0" cy="5471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DBC834-D001-4E2E-8457-45AE20FB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40" y="136525"/>
            <a:ext cx="9304559" cy="775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C04EA-B4A1-41BF-ACF1-8781531E6857}"/>
              </a:ext>
            </a:extLst>
          </p:cNvPr>
          <p:cNvSpPr/>
          <p:nvPr userDrawn="1"/>
        </p:nvSpPr>
        <p:spPr>
          <a:xfrm>
            <a:off x="1" y="0"/>
            <a:ext cx="12191999" cy="10262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401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A972DC0E-6738-456E-B83A-EB96712376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9930" y="242543"/>
            <a:ext cx="1283826" cy="550211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9B5C403-F067-4988-8D63-5CB0299E238F}"/>
              </a:ext>
            </a:extLst>
          </p:cNvPr>
          <p:cNvCxnSpPr>
            <a:cxnSpLocks/>
          </p:cNvCxnSpPr>
          <p:nvPr userDrawn="1"/>
        </p:nvCxnSpPr>
        <p:spPr>
          <a:xfrm>
            <a:off x="1806498" y="257515"/>
            <a:ext cx="0" cy="5471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90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.png"/><Relationship Id="rId1" Type="http://schemas.openxmlformats.org/officeDocument/2006/relationships/tags" Target="../tags/tag1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francois.delescure@dreamquark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0A4FD0-1A40-49E8-B165-88D84C6B7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94" y="2481019"/>
            <a:ext cx="7547894" cy="1375364"/>
          </a:xfrm>
        </p:spPr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of </a:t>
            </a:r>
            <a:r>
              <a:rPr lang="fr-FR" dirty="0" err="1"/>
              <a:t>Dreamquark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6EA2D22-CA20-4D43-821D-087C3B4EB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dirty="0">
                <a:ea typeface="+mn-lt"/>
                <a:cs typeface="+mn-lt"/>
              </a:rPr>
              <a:t>Alexandre CAMERON</a:t>
            </a:r>
          </a:p>
          <a:p>
            <a:r>
              <a:rPr lang="fr-FR" b="1" dirty="0">
                <a:ea typeface="+mn-lt"/>
                <a:cs typeface="+mn-lt"/>
              </a:rPr>
              <a:t>SAGEX, 30th of July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0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51F7B-1F6C-43F4-9584-032A458C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41" y="136525"/>
            <a:ext cx="10052686" cy="764623"/>
          </a:xfrm>
        </p:spPr>
        <p:txBody>
          <a:bodyPr>
            <a:noAutofit/>
          </a:bodyPr>
          <a:lstStyle/>
          <a:p>
            <a:r>
              <a:rPr lang="en-US" sz="2400"/>
              <a:t>Leveraging accumulated data can boost profitability</a:t>
            </a:r>
            <a:endParaRPr lang="fr-FR" sz="240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BEC5B3E-45B2-4CD4-AC87-F8BA2F128162}"/>
              </a:ext>
            </a:extLst>
          </p:cNvPr>
          <p:cNvSpPr/>
          <p:nvPr/>
        </p:nvSpPr>
        <p:spPr>
          <a:xfrm>
            <a:off x="3029195" y="4137438"/>
            <a:ext cx="1867689" cy="1043492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>
              <a:latin typeface="Calibri Light" pitchFamily="34" charset="0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F782CD0F-F00B-4CC5-BA75-3A9C21B0E7D0}"/>
              </a:ext>
            </a:extLst>
          </p:cNvPr>
          <p:cNvSpPr/>
          <p:nvPr/>
        </p:nvSpPr>
        <p:spPr>
          <a:xfrm flipV="1">
            <a:off x="1400117" y="3093946"/>
            <a:ext cx="1867689" cy="1043492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>
              <a:latin typeface="Calibri Light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74F21F74-F13B-42C0-A3FB-B1AC8815BDE4}"/>
              </a:ext>
            </a:extLst>
          </p:cNvPr>
          <p:cNvSpPr/>
          <p:nvPr/>
        </p:nvSpPr>
        <p:spPr>
          <a:xfrm>
            <a:off x="6287349" y="4137438"/>
            <a:ext cx="1867689" cy="1043492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>
              <a:latin typeface="Calibri Light" pitchFamily="3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6D77740B-8F5A-4377-83ED-F5BBCDCA4874}"/>
              </a:ext>
            </a:extLst>
          </p:cNvPr>
          <p:cNvSpPr/>
          <p:nvPr/>
        </p:nvSpPr>
        <p:spPr>
          <a:xfrm flipV="1">
            <a:off x="4658272" y="3093946"/>
            <a:ext cx="1867689" cy="1043492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>
              <a:latin typeface="Calibri Light" pitchFamily="3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A6B83C0E-9D6F-461E-B20C-F8107C2C9F91}"/>
              </a:ext>
            </a:extLst>
          </p:cNvPr>
          <p:cNvSpPr/>
          <p:nvPr/>
        </p:nvSpPr>
        <p:spPr>
          <a:xfrm flipV="1">
            <a:off x="7916426" y="3093946"/>
            <a:ext cx="1867689" cy="1043492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>
              <a:latin typeface="Calibri Light" pitchFamily="34" charset="0"/>
            </a:endParaRPr>
          </a:p>
        </p:txBody>
      </p:sp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9A3D0D82-C161-4656-883D-C93A7866A3C2}"/>
              </a:ext>
            </a:extLst>
          </p:cNvPr>
          <p:cNvSpPr txBox="1">
            <a:spLocks/>
          </p:cNvSpPr>
          <p:nvPr/>
        </p:nvSpPr>
        <p:spPr>
          <a:xfrm>
            <a:off x="1638730" y="4868955"/>
            <a:ext cx="1386099" cy="3004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6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Ingest Data</a:t>
            </a:r>
            <a:endParaRPr lang="en-AU" sz="16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4AAD7B88-2321-4973-BB1A-7EB44A2BA029}"/>
              </a:ext>
            </a:extLst>
          </p:cNvPr>
          <p:cNvSpPr>
            <a:spLocks noChangeAspect="1"/>
          </p:cNvSpPr>
          <p:nvPr/>
        </p:nvSpPr>
        <p:spPr>
          <a:xfrm>
            <a:off x="1849191" y="3590034"/>
            <a:ext cx="965176" cy="108290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3" tIns="91422" rIns="182843" bIns="91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4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7DE1E8D7-E4E2-44FF-8CB9-C5E2122B6787}"/>
              </a:ext>
            </a:extLst>
          </p:cNvPr>
          <p:cNvSpPr>
            <a:spLocks noChangeAspect="1"/>
          </p:cNvSpPr>
          <p:nvPr/>
        </p:nvSpPr>
        <p:spPr>
          <a:xfrm>
            <a:off x="3480121" y="3590034"/>
            <a:ext cx="965176" cy="10829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3" tIns="91422" rIns="182843" bIns="91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4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D3637645-1EDE-4AF7-90D9-3C5EAA07B104}"/>
              </a:ext>
            </a:extLst>
          </p:cNvPr>
          <p:cNvSpPr>
            <a:spLocks noChangeAspect="1"/>
          </p:cNvSpPr>
          <p:nvPr/>
        </p:nvSpPr>
        <p:spPr>
          <a:xfrm>
            <a:off x="5109198" y="3590034"/>
            <a:ext cx="965176" cy="10829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3" tIns="91422" rIns="182843" bIns="91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4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93540A88-9FC3-4EDE-BEB1-9FD0DB0A5F97}"/>
              </a:ext>
            </a:extLst>
          </p:cNvPr>
          <p:cNvSpPr>
            <a:spLocks noChangeAspect="1"/>
          </p:cNvSpPr>
          <p:nvPr/>
        </p:nvSpPr>
        <p:spPr>
          <a:xfrm>
            <a:off x="6738275" y="3590034"/>
            <a:ext cx="965176" cy="10829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3" tIns="91422" rIns="182843" bIns="91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4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Oval 16">
            <a:extLst>
              <a:ext uri="{FF2B5EF4-FFF2-40B4-BE49-F238E27FC236}">
                <a16:creationId xmlns:a16="http://schemas.microsoft.com/office/drawing/2014/main" id="{58A20F15-A2AB-4051-B4C1-4E2F9A772B0C}"/>
              </a:ext>
            </a:extLst>
          </p:cNvPr>
          <p:cNvSpPr>
            <a:spLocks noChangeAspect="1"/>
          </p:cNvSpPr>
          <p:nvPr/>
        </p:nvSpPr>
        <p:spPr>
          <a:xfrm>
            <a:off x="8367353" y="3590034"/>
            <a:ext cx="965176" cy="108290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3" tIns="91422" rIns="182843" bIns="91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4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D62DE949-64F6-4AB3-8C64-232312F456D2}"/>
              </a:ext>
            </a:extLst>
          </p:cNvPr>
          <p:cNvSpPr txBox="1">
            <a:spLocks/>
          </p:cNvSpPr>
          <p:nvPr/>
        </p:nvSpPr>
        <p:spPr>
          <a:xfrm>
            <a:off x="3272172" y="3029120"/>
            <a:ext cx="1386099" cy="3004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6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Learn &amp; Model</a:t>
            </a:r>
            <a:endParaRPr lang="en-AU" sz="16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694FDBFB-E3BE-45C0-BEB3-522306473566}"/>
              </a:ext>
            </a:extLst>
          </p:cNvPr>
          <p:cNvSpPr txBox="1">
            <a:spLocks/>
          </p:cNvSpPr>
          <p:nvPr/>
        </p:nvSpPr>
        <p:spPr>
          <a:xfrm>
            <a:off x="6155513" y="3160907"/>
            <a:ext cx="1999525" cy="3004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6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Deploy Docker Model</a:t>
            </a:r>
          </a:p>
        </p:txBody>
      </p:sp>
      <p:sp>
        <p:nvSpPr>
          <p:cNvPr id="17" name="Text Placeholder 33">
            <a:extLst>
              <a:ext uri="{FF2B5EF4-FFF2-40B4-BE49-F238E27FC236}">
                <a16:creationId xmlns:a16="http://schemas.microsoft.com/office/drawing/2014/main" id="{B7FC8906-F4BF-4441-A16C-F176B0D77B74}"/>
              </a:ext>
            </a:extLst>
          </p:cNvPr>
          <p:cNvSpPr txBox="1">
            <a:spLocks/>
          </p:cNvSpPr>
          <p:nvPr/>
        </p:nvSpPr>
        <p:spPr>
          <a:xfrm>
            <a:off x="4819348" y="4868955"/>
            <a:ext cx="1542517" cy="3004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6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Select Model</a:t>
            </a:r>
            <a:endParaRPr lang="en-AU" sz="160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riangle isocèle 30">
            <a:extLst>
              <a:ext uri="{FF2B5EF4-FFF2-40B4-BE49-F238E27FC236}">
                <a16:creationId xmlns:a16="http://schemas.microsoft.com/office/drawing/2014/main" id="{2DEB1751-062E-40F3-B3E8-9F2B5D67E3F8}"/>
              </a:ext>
            </a:extLst>
          </p:cNvPr>
          <p:cNvSpPr/>
          <p:nvPr/>
        </p:nvSpPr>
        <p:spPr>
          <a:xfrm rot="10800000">
            <a:off x="9447495" y="4132560"/>
            <a:ext cx="430577" cy="41635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D80C984-D2F7-46F8-8C8D-8E773BD846D2}"/>
              </a:ext>
            </a:extLst>
          </p:cNvPr>
          <p:cNvSpPr txBox="1">
            <a:spLocks/>
          </p:cNvSpPr>
          <p:nvPr/>
        </p:nvSpPr>
        <p:spPr>
          <a:xfrm>
            <a:off x="7831060" y="4903262"/>
            <a:ext cx="3194840" cy="30007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indent="0" algn="ctr" defTabSz="6858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AU" sz="1600">
                <a:solidFill>
                  <a:schemeClr val="accent1">
                    <a:lumMod val="50000"/>
                  </a:schemeClr>
                </a:solidFill>
              </a:rPr>
              <a:t>Enrich Existing Marketing &amp; Risk App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0DEE6C22-CBCE-4840-B748-70038CE833DD}"/>
              </a:ext>
            </a:extLst>
          </p:cNvPr>
          <p:cNvSpPr txBox="1">
            <a:spLocks/>
          </p:cNvSpPr>
          <p:nvPr/>
        </p:nvSpPr>
        <p:spPr>
          <a:xfrm>
            <a:off x="7304013" y="1666485"/>
            <a:ext cx="2572169" cy="450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8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Top data-driven decisions</a:t>
            </a:r>
            <a:endParaRPr lang="en-AU" sz="18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FAF90532-37A4-4341-A2FF-938F110D1B1D}"/>
              </a:ext>
            </a:extLst>
          </p:cNvPr>
          <p:cNvSpPr txBox="1">
            <a:spLocks/>
          </p:cNvSpPr>
          <p:nvPr/>
        </p:nvSpPr>
        <p:spPr>
          <a:xfrm>
            <a:off x="7304012" y="2224137"/>
            <a:ext cx="2572169" cy="450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8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Transparent &amp; trustworthy</a:t>
            </a:r>
            <a:endParaRPr lang="en-AU" sz="18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EFE11C-0250-4FFC-82FB-7FB2BCC8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4" name="Espace réservé du pied de page 43">
            <a:extLst>
              <a:ext uri="{FF2B5EF4-FFF2-40B4-BE49-F238E27FC236}">
                <a16:creationId xmlns:a16="http://schemas.microsoft.com/office/drawing/2014/main" id="{21CBD031-04E5-49CC-8482-1B53471C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err="1"/>
              <a:t>Confidential</a:t>
            </a:r>
            <a:endParaRPr lang="fr-FR"/>
          </a:p>
        </p:txBody>
      </p:sp>
      <p:sp>
        <p:nvSpPr>
          <p:cNvPr id="49" name="Text Placeholder 33">
            <a:extLst>
              <a:ext uri="{FF2B5EF4-FFF2-40B4-BE49-F238E27FC236}">
                <a16:creationId xmlns:a16="http://schemas.microsoft.com/office/drawing/2014/main" id="{4471E3DB-5121-4F17-9685-F573AD4EED57}"/>
              </a:ext>
            </a:extLst>
          </p:cNvPr>
          <p:cNvSpPr txBox="1">
            <a:spLocks/>
          </p:cNvSpPr>
          <p:nvPr/>
        </p:nvSpPr>
        <p:spPr>
          <a:xfrm>
            <a:off x="4683054" y="1668975"/>
            <a:ext cx="2533284" cy="450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8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Enterprise grade IT</a:t>
            </a:r>
            <a:endParaRPr lang="en-AU" sz="18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Text Placeholder 33">
            <a:extLst>
              <a:ext uri="{FF2B5EF4-FFF2-40B4-BE49-F238E27FC236}">
                <a16:creationId xmlns:a16="http://schemas.microsoft.com/office/drawing/2014/main" id="{0148FFA3-CB7D-47EF-94DD-FE1F20A3BC8F}"/>
              </a:ext>
            </a:extLst>
          </p:cNvPr>
          <p:cNvSpPr txBox="1">
            <a:spLocks/>
          </p:cNvSpPr>
          <p:nvPr/>
        </p:nvSpPr>
        <p:spPr>
          <a:xfrm>
            <a:off x="2149222" y="1668975"/>
            <a:ext cx="2395390" cy="450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8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Simple &amp; zero-code</a:t>
            </a:r>
            <a:endParaRPr lang="en-AU" sz="18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20108CF3-E76B-4713-AB1C-0D32EBCB8C29}"/>
              </a:ext>
            </a:extLst>
          </p:cNvPr>
          <p:cNvSpPr txBox="1">
            <a:spLocks/>
          </p:cNvSpPr>
          <p:nvPr/>
        </p:nvSpPr>
        <p:spPr>
          <a:xfrm>
            <a:off x="2149222" y="2212937"/>
            <a:ext cx="2395390" cy="450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8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On-prem or SaaS</a:t>
            </a:r>
            <a:endParaRPr lang="en-AU" sz="18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Text Placeholder 33">
            <a:extLst>
              <a:ext uri="{FF2B5EF4-FFF2-40B4-BE49-F238E27FC236}">
                <a16:creationId xmlns:a16="http://schemas.microsoft.com/office/drawing/2014/main" id="{7FEBD00D-2393-4ECF-B787-DCC75BB4501A}"/>
              </a:ext>
            </a:extLst>
          </p:cNvPr>
          <p:cNvSpPr txBox="1">
            <a:spLocks/>
          </p:cNvSpPr>
          <p:nvPr/>
        </p:nvSpPr>
        <p:spPr>
          <a:xfrm>
            <a:off x="4683054" y="2212151"/>
            <a:ext cx="2533284" cy="450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AU" sz="18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Multi-tenant</a:t>
            </a:r>
            <a:endParaRPr lang="en-AU" sz="18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A0E8C3-4065-4372-BB91-B684F00BA020}"/>
              </a:ext>
            </a:extLst>
          </p:cNvPr>
          <p:cNvSpPr/>
          <p:nvPr/>
        </p:nvSpPr>
        <p:spPr>
          <a:xfrm>
            <a:off x="733907" y="1243828"/>
            <a:ext cx="9938257" cy="313932"/>
          </a:xfrm>
          <a:prstGeom prst="rect">
            <a:avLst/>
          </a:prstGeom>
        </p:spPr>
        <p:txBody>
          <a:bodyPr lIns="0" tIns="0" rIns="0" bIns="0"/>
          <a:lstStyle/>
          <a:p>
            <a:pPr algn="ctr" defTabSz="685800">
              <a:lnSpc>
                <a:spcPct val="90000"/>
              </a:lnSpc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To make it a reality in large scale production, DreamQuark created an AI platform for business experts:</a:t>
            </a:r>
          </a:p>
        </p:txBody>
      </p:sp>
      <p:pic>
        <p:nvPicPr>
          <p:cNvPr id="19" name="Image 18" descr="Une image contenant extérieur, signe, ciel, arbre&#10;&#10;Description générée automatiquement">
            <a:extLst>
              <a:ext uri="{FF2B5EF4-FFF2-40B4-BE49-F238E27FC236}">
                <a16:creationId xmlns:a16="http://schemas.microsoft.com/office/drawing/2014/main" id="{6B155077-4AF4-49C5-9930-CBAC3FD21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57" y="3772694"/>
            <a:ext cx="568351" cy="6368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6CD925D-879A-471E-8534-F6DCAB0ED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46" y="3766583"/>
            <a:ext cx="344292" cy="63913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12AE278-E94B-4E02-97DA-FB991C1F1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92" y="3772694"/>
            <a:ext cx="344292" cy="63682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E2D5D35-C34F-4401-8B5D-4720D745A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62" y="3772694"/>
            <a:ext cx="564958" cy="633025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0A1F97B-6EC2-4EC4-8207-DB788112A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70" y="3772694"/>
            <a:ext cx="344292" cy="6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31" grpId="0" animBg="1"/>
      <p:bldP spid="34" grpId="0"/>
      <p:bldP spid="35" grpId="0" animBg="1"/>
      <p:bldP spid="36" grpId="0" animBg="1"/>
      <p:bldP spid="49" grpId="0" animBg="1"/>
      <p:bldP spid="50" grpId="0" animBg="1"/>
      <p:bldP spid="51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7">
            <a:extLst>
              <a:ext uri="{FF2B5EF4-FFF2-40B4-BE49-F238E27FC236}">
                <a16:creationId xmlns:a16="http://schemas.microsoft.com/office/drawing/2014/main" id="{4FB3F652-0A06-48D5-824D-DB9F64552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9241" y="136525"/>
            <a:ext cx="9884856" cy="764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/>
              <a:t>Brain, the AI industrial software for Banks &amp; Insurances</a:t>
            </a:r>
            <a:endParaRPr lang="id-ID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6094C-3BAF-42BA-9116-56060780C0F2}"/>
              </a:ext>
            </a:extLst>
          </p:cNvPr>
          <p:cNvSpPr/>
          <p:nvPr/>
        </p:nvSpPr>
        <p:spPr>
          <a:xfrm>
            <a:off x="5013471" y="1260237"/>
            <a:ext cx="6244360" cy="2633726"/>
          </a:xfrm>
          <a:prstGeom prst="rect">
            <a:avLst/>
          </a:prstGeom>
          <a:solidFill>
            <a:srgbClr val="3DA1EA">
              <a:alpha val="9000"/>
            </a:srgbClr>
          </a:solidFill>
          <a:ln w="28575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815507-9E83-496F-90B7-007B4A0683F0}"/>
              </a:ext>
            </a:extLst>
          </p:cNvPr>
          <p:cNvSpPr/>
          <p:nvPr/>
        </p:nvSpPr>
        <p:spPr>
          <a:xfrm>
            <a:off x="404385" y="1257835"/>
            <a:ext cx="4528884" cy="2636203"/>
          </a:xfrm>
          <a:prstGeom prst="rect">
            <a:avLst/>
          </a:prstGeom>
          <a:solidFill>
            <a:srgbClr val="59C159">
              <a:alpha val="9000"/>
            </a:srgbClr>
          </a:solidFill>
          <a:ln w="28575" cap="flat" cmpd="sng" algn="ctr">
            <a:noFill/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F36F8-6B41-4BD7-BF61-F87764D7A2F1}"/>
              </a:ext>
            </a:extLst>
          </p:cNvPr>
          <p:cNvSpPr/>
          <p:nvPr/>
        </p:nvSpPr>
        <p:spPr>
          <a:xfrm>
            <a:off x="3863099" y="2879626"/>
            <a:ext cx="484302" cy="344462"/>
          </a:xfrm>
          <a:prstGeom prst="rect">
            <a:avLst/>
          </a:prstGeom>
          <a:solidFill>
            <a:srgbClr val="3DA1EA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0287FE-6485-4A25-8BD0-E8BA30773C17}"/>
              </a:ext>
            </a:extLst>
          </p:cNvPr>
          <p:cNvSpPr/>
          <p:nvPr/>
        </p:nvSpPr>
        <p:spPr>
          <a:xfrm>
            <a:off x="2244554" y="2192647"/>
            <a:ext cx="2292256" cy="1404137"/>
          </a:xfrm>
          <a:prstGeom prst="rect">
            <a:avLst/>
          </a:prstGeom>
          <a:noFill/>
          <a:ln w="28575" cap="flat" cmpd="sng" algn="ctr">
            <a:solidFill>
              <a:srgbClr val="59C159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7607F7F-56FC-427E-A779-F5E144575A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4391" y="2569892"/>
            <a:ext cx="559600" cy="44544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2695C7-11F2-4D9E-9A5F-7AD76BD5A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42" y="2469450"/>
            <a:ext cx="510183" cy="48293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73A3E47-4954-4981-AB37-5763A91991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1902" y="2896841"/>
            <a:ext cx="308213" cy="2955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1510DE-DD3C-456A-9B69-7733F49BEACC}"/>
              </a:ext>
            </a:extLst>
          </p:cNvPr>
          <p:cNvSpPr/>
          <p:nvPr/>
        </p:nvSpPr>
        <p:spPr>
          <a:xfrm>
            <a:off x="3977871" y="2949492"/>
            <a:ext cx="2728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b="1">
                <a:solidFill>
                  <a:srgbClr val="59C159"/>
                </a:solidFill>
              </a:rPr>
              <a:t>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93CB9-6E04-4E5C-B040-F0F108EEBD75}"/>
              </a:ext>
            </a:extLst>
          </p:cNvPr>
          <p:cNvSpPr/>
          <p:nvPr/>
        </p:nvSpPr>
        <p:spPr>
          <a:xfrm>
            <a:off x="3973323" y="2543124"/>
            <a:ext cx="2808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b="1">
                <a:solidFill>
                  <a:srgbClr val="59C159"/>
                </a:solidFill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91E0E-211E-47EC-9D4C-AD7C04DE8589}"/>
              </a:ext>
            </a:extLst>
          </p:cNvPr>
          <p:cNvSpPr/>
          <p:nvPr/>
        </p:nvSpPr>
        <p:spPr>
          <a:xfrm>
            <a:off x="3971060" y="3316494"/>
            <a:ext cx="2728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b="1">
                <a:solidFill>
                  <a:srgbClr val="59C159"/>
                </a:solidFill>
              </a:rPr>
              <a:t>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8E8FB7-061A-4856-A683-A91B28E06A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5366" y="2540135"/>
            <a:ext cx="301285" cy="29994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705867B-B671-46DD-BF07-7DA41E0918F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5366" y="3254781"/>
            <a:ext cx="301285" cy="299949"/>
          </a:xfrm>
          <a:prstGeom prst="rect">
            <a:avLst/>
          </a:prstGeom>
        </p:spPr>
      </p:pic>
      <p:sp>
        <p:nvSpPr>
          <p:cNvPr id="20" name="Flèche droite 109">
            <a:extLst>
              <a:ext uri="{FF2B5EF4-FFF2-40B4-BE49-F238E27FC236}">
                <a16:creationId xmlns:a16="http://schemas.microsoft.com/office/drawing/2014/main" id="{D4A45DE7-934F-4E0D-8A1E-102313E01790}"/>
              </a:ext>
            </a:extLst>
          </p:cNvPr>
          <p:cNvSpPr/>
          <p:nvPr/>
        </p:nvSpPr>
        <p:spPr>
          <a:xfrm>
            <a:off x="3263460" y="2673455"/>
            <a:ext cx="423398" cy="298856"/>
          </a:xfrm>
          <a:prstGeom prst="rightArrow">
            <a:avLst/>
          </a:prstGeom>
          <a:solidFill>
            <a:srgbClr val="59C1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97FECA-C13F-4161-B861-DFB796C20531}"/>
              </a:ext>
            </a:extLst>
          </p:cNvPr>
          <p:cNvGrpSpPr/>
          <p:nvPr/>
        </p:nvGrpSpPr>
        <p:grpSpPr>
          <a:xfrm>
            <a:off x="7393546" y="2560261"/>
            <a:ext cx="708381" cy="531481"/>
            <a:chOff x="8964748" y="3904759"/>
            <a:chExt cx="1119635" cy="987342"/>
          </a:xfrm>
        </p:grpSpPr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B909463E-8048-4AE4-8961-2D0BC8A0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64748" y="3904759"/>
              <a:ext cx="1119635" cy="987342"/>
            </a:xfrm>
            <a:prstGeom prst="rect">
              <a:avLst/>
            </a:prstGeom>
          </p:spPr>
        </p:pic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C3128F0C-DF9F-40EC-BB19-A3C44EBD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89803" y="4034124"/>
              <a:ext cx="550045" cy="591935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D216D33-93B7-4439-8642-FD4C34A6A65B}"/>
              </a:ext>
            </a:extLst>
          </p:cNvPr>
          <p:cNvGrpSpPr/>
          <p:nvPr/>
        </p:nvGrpSpPr>
        <p:grpSpPr>
          <a:xfrm>
            <a:off x="5617074" y="2647868"/>
            <a:ext cx="701297" cy="464235"/>
            <a:chOff x="2717731" y="8448574"/>
            <a:chExt cx="486381" cy="378427"/>
          </a:xfrm>
        </p:grpSpPr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D182B04F-19D6-49DB-BB10-FF44163B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17731" y="8448574"/>
              <a:ext cx="486381" cy="378427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DB8D396-18EB-433F-9C88-6A622235C2DA}"/>
                </a:ext>
              </a:extLst>
            </p:cNvPr>
            <p:cNvSpPr/>
            <p:nvPr/>
          </p:nvSpPr>
          <p:spPr>
            <a:xfrm>
              <a:off x="2850709" y="8529514"/>
              <a:ext cx="279273" cy="2007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sz="1000" b="1">
                  <a:solidFill>
                    <a:srgbClr val="231F20"/>
                  </a:solidFill>
                </a:rPr>
                <a:t>API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20A40CC-D449-4798-B77A-A1A4F3EABE96}"/>
              </a:ext>
            </a:extLst>
          </p:cNvPr>
          <p:cNvSpPr/>
          <p:nvPr/>
        </p:nvSpPr>
        <p:spPr>
          <a:xfrm>
            <a:off x="761590" y="3056756"/>
            <a:ext cx="4812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800" b="1">
                <a:solidFill>
                  <a:srgbClr val="59C159"/>
                </a:solidFill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A431E0-A452-4E57-8AC6-C04AF57E469E}"/>
              </a:ext>
            </a:extLst>
          </p:cNvPr>
          <p:cNvSpPr/>
          <p:nvPr/>
        </p:nvSpPr>
        <p:spPr>
          <a:xfrm>
            <a:off x="5359094" y="2175869"/>
            <a:ext cx="1249694" cy="1414436"/>
          </a:xfrm>
          <a:prstGeom prst="rect">
            <a:avLst/>
          </a:prstGeom>
          <a:noFill/>
          <a:ln w="28575" cap="flat" cmpd="sng" algn="ctr">
            <a:solidFill>
              <a:srgbClr val="3DA1EA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3B5CB9-F28B-446F-B315-6BDF57DFD971}"/>
              </a:ext>
            </a:extLst>
          </p:cNvPr>
          <p:cNvSpPr/>
          <p:nvPr/>
        </p:nvSpPr>
        <p:spPr>
          <a:xfrm>
            <a:off x="5068438" y="1974668"/>
            <a:ext cx="17173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900" b="1">
                <a:ea typeface="Verdana" panose="020B0604030504040204" pitchFamily="34" charset="0"/>
              </a:rPr>
              <a:t>Scoring API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89AEB1-66D9-4CD5-B12A-79B8397AE4F8}"/>
              </a:ext>
            </a:extLst>
          </p:cNvPr>
          <p:cNvSpPr/>
          <p:nvPr/>
        </p:nvSpPr>
        <p:spPr>
          <a:xfrm>
            <a:off x="5359094" y="2384829"/>
            <a:ext cx="124969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600" b="1">
                <a:solidFill>
                  <a:srgbClr val="3DA1EA"/>
                </a:solidFill>
                <a:ea typeface="Verdana" panose="020B0604030504040204" pitchFamily="34" charset="0"/>
              </a:rPr>
              <a:t>API MODEL DEPLOYMENT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BE10D-D968-427F-93E6-162FE54EC233}"/>
              </a:ext>
            </a:extLst>
          </p:cNvPr>
          <p:cNvSpPr/>
          <p:nvPr/>
        </p:nvSpPr>
        <p:spPr>
          <a:xfrm>
            <a:off x="7040698" y="3141537"/>
            <a:ext cx="141691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700" b="1">
                <a:solidFill>
                  <a:srgbClr val="3DA1EA"/>
                </a:solidFill>
                <a:ea typeface="Verdana" panose="020B0604030504040204" pitchFamily="34" charset="0"/>
              </a:rPr>
              <a:t>API CALLS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0C728-8C94-4743-BDE6-761C3E8E3C4E}"/>
              </a:ext>
            </a:extLst>
          </p:cNvPr>
          <p:cNvSpPr/>
          <p:nvPr/>
        </p:nvSpPr>
        <p:spPr>
          <a:xfrm>
            <a:off x="3668042" y="2247421"/>
            <a:ext cx="826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800" b="1">
                <a:solidFill>
                  <a:srgbClr val="59C159"/>
                </a:solidFill>
                <a:ea typeface="Verdana" panose="020B0604030504040204" pitchFamily="34" charset="0"/>
              </a:rPr>
              <a:t>MODEL SELECTION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DCEF3E-E0FB-4592-81C8-79496BA1D190}"/>
              </a:ext>
            </a:extLst>
          </p:cNvPr>
          <p:cNvSpPr/>
          <p:nvPr/>
        </p:nvSpPr>
        <p:spPr>
          <a:xfrm>
            <a:off x="2206630" y="2992835"/>
            <a:ext cx="11426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600" b="1">
                <a:solidFill>
                  <a:srgbClr val="59C159"/>
                </a:solidFill>
                <a:ea typeface="Verdana" panose="020B0604030504040204" pitchFamily="34" charset="0"/>
              </a:rPr>
              <a:t>AI ALGORITHM</a:t>
            </a:r>
          </a:p>
          <a:p>
            <a:pPr algn="ctr" defTabSz="457200"/>
            <a:endParaRPr lang="en-US" sz="600" b="1">
              <a:solidFill>
                <a:srgbClr val="59C159"/>
              </a:solidFill>
              <a:ea typeface="Verdana" panose="020B0604030504040204" pitchFamily="34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A5ADDE6B-BBD6-4A71-90CE-7A9D45D0F59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93" y="1802138"/>
            <a:ext cx="690512" cy="191033"/>
          </a:xfrm>
          <a:prstGeom prst="rect">
            <a:avLst/>
          </a:prstGeom>
        </p:spPr>
      </p:pic>
      <p:sp>
        <p:nvSpPr>
          <p:cNvPr id="31" name="Flèche droite 106">
            <a:extLst>
              <a:ext uri="{FF2B5EF4-FFF2-40B4-BE49-F238E27FC236}">
                <a16:creationId xmlns:a16="http://schemas.microsoft.com/office/drawing/2014/main" id="{0F7FEEA9-F162-4BE3-8F7A-8551C9394BD2}"/>
              </a:ext>
            </a:extLst>
          </p:cNvPr>
          <p:cNvSpPr/>
          <p:nvPr/>
        </p:nvSpPr>
        <p:spPr>
          <a:xfrm>
            <a:off x="6766985" y="2672301"/>
            <a:ext cx="509880" cy="127439"/>
          </a:xfrm>
          <a:prstGeom prst="rightArrow">
            <a:avLst/>
          </a:prstGeom>
          <a:solidFill>
            <a:srgbClr val="3DA1E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sp>
        <p:nvSpPr>
          <p:cNvPr id="32" name="Flèche droite 106">
            <a:extLst>
              <a:ext uri="{FF2B5EF4-FFF2-40B4-BE49-F238E27FC236}">
                <a16:creationId xmlns:a16="http://schemas.microsoft.com/office/drawing/2014/main" id="{8B4175F0-4C9E-4179-A3B2-5ACD738BA949}"/>
              </a:ext>
            </a:extLst>
          </p:cNvPr>
          <p:cNvSpPr/>
          <p:nvPr/>
        </p:nvSpPr>
        <p:spPr>
          <a:xfrm rot="10800000">
            <a:off x="6750767" y="2821998"/>
            <a:ext cx="509880" cy="127439"/>
          </a:xfrm>
          <a:prstGeom prst="rightArrow">
            <a:avLst/>
          </a:prstGeom>
          <a:solidFill>
            <a:srgbClr val="3DA1E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97957-DAA8-4AAB-87FB-577F800BEA5C}"/>
              </a:ext>
            </a:extLst>
          </p:cNvPr>
          <p:cNvSpPr/>
          <p:nvPr/>
        </p:nvSpPr>
        <p:spPr>
          <a:xfrm>
            <a:off x="2533489" y="1990056"/>
            <a:ext cx="17173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900" b="1">
                <a:solidFill>
                  <a:srgbClr val="000000"/>
                </a:solidFill>
              </a:rPr>
              <a:t>Training Platform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31BA019-A40F-466C-AEAA-D0639F704914}"/>
              </a:ext>
            </a:extLst>
          </p:cNvPr>
          <p:cNvSpPr txBox="1"/>
          <p:nvPr/>
        </p:nvSpPr>
        <p:spPr>
          <a:xfrm>
            <a:off x="513555" y="1244142"/>
            <a:ext cx="780435" cy="49488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457200">
              <a:defRPr/>
            </a:pPr>
            <a:r>
              <a:rPr lang="fr-FR" sz="2200">
                <a:solidFill>
                  <a:srgbClr val="59C159"/>
                </a:solidFill>
                <a:cs typeface="Poppins" panose="00000500000000000000" pitchFamily="2" charset="0"/>
              </a:rPr>
              <a:t>1 |</a:t>
            </a:r>
            <a:endParaRPr lang="en-GB" sz="2200">
              <a:solidFill>
                <a:srgbClr val="59C159"/>
              </a:solidFill>
              <a:cs typeface="Poppins" panose="00000500000000000000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CB57839-D0AB-47BC-8633-2BB3946BA6A4}"/>
              </a:ext>
            </a:extLst>
          </p:cNvPr>
          <p:cNvSpPr txBox="1"/>
          <p:nvPr/>
        </p:nvSpPr>
        <p:spPr>
          <a:xfrm>
            <a:off x="1110604" y="1448158"/>
            <a:ext cx="3822665" cy="2643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457200">
              <a:defRPr/>
            </a:pPr>
            <a:r>
              <a:rPr lang="en-US" sz="900" cap="all">
                <a:solidFill>
                  <a:srgbClr val="59C159"/>
                </a:solidFill>
                <a:ea typeface="Verdana" panose="020B0604030504040204" pitchFamily="34" charset="0"/>
                <a:cs typeface="Poppins" panose="00000500000000000000" pitchFamily="2" charset="0"/>
              </a:rPr>
              <a:t>LEVERAGE Historical data</a:t>
            </a:r>
          </a:p>
          <a:p>
            <a:pPr defTabSz="457200">
              <a:defRPr/>
            </a:pPr>
            <a:endParaRPr lang="en-GB" sz="900" cap="all">
              <a:solidFill>
                <a:srgbClr val="59C159"/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62DBD0-F426-4735-B8B3-658D19539420}"/>
              </a:ext>
            </a:extLst>
          </p:cNvPr>
          <p:cNvSpPr txBox="1"/>
          <p:nvPr/>
        </p:nvSpPr>
        <p:spPr>
          <a:xfrm>
            <a:off x="5203799" y="1306854"/>
            <a:ext cx="783656" cy="4400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457200">
              <a:defRPr/>
            </a:pPr>
            <a:r>
              <a:rPr lang="fr-FR" sz="2200">
                <a:solidFill>
                  <a:srgbClr val="3DA1EA"/>
                </a:solidFill>
                <a:cs typeface="Poppins" panose="00000500000000000000" pitchFamily="2" charset="0"/>
              </a:rPr>
              <a:t>2 |</a:t>
            </a:r>
            <a:endParaRPr lang="en-GB" sz="2200">
              <a:solidFill>
                <a:srgbClr val="3DA1EA"/>
              </a:solidFill>
              <a:cs typeface="Poppins" panose="00000500000000000000" pitchFamily="2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6CDDA90-158B-4E4A-9C6E-57B0289AC961}"/>
              </a:ext>
            </a:extLst>
          </p:cNvPr>
          <p:cNvSpPr txBox="1"/>
          <p:nvPr/>
        </p:nvSpPr>
        <p:spPr>
          <a:xfrm>
            <a:off x="5748953" y="1373115"/>
            <a:ext cx="2963081" cy="2643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457200">
              <a:defRPr/>
            </a:pPr>
            <a:r>
              <a:rPr lang="fr-FR" sz="1000" cap="all">
                <a:solidFill>
                  <a:srgbClr val="3DA1EA"/>
                </a:solidFill>
                <a:ea typeface="Verdana" panose="020B0604030504040204" pitchFamily="34" charset="0"/>
                <a:cs typeface="Poppins" panose="00000500000000000000" pitchFamily="2" charset="0"/>
              </a:rPr>
              <a:t>MODEL DEPLOYMENT</a:t>
            </a:r>
            <a:endParaRPr lang="en-GB" sz="1000" cap="all">
              <a:solidFill>
                <a:srgbClr val="3DA1EA"/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38" name="Flèche droite 106">
            <a:extLst>
              <a:ext uri="{FF2B5EF4-FFF2-40B4-BE49-F238E27FC236}">
                <a16:creationId xmlns:a16="http://schemas.microsoft.com/office/drawing/2014/main" id="{1DA7FF12-DC0D-4E80-9870-816BD31BB85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16517" y="2681952"/>
            <a:ext cx="509880" cy="277901"/>
          </a:xfrm>
          <a:prstGeom prst="rightArrow">
            <a:avLst/>
          </a:prstGeom>
          <a:solidFill>
            <a:srgbClr val="C8CC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20B00A8-5643-442B-9FB0-6F2AACD1542E}"/>
              </a:ext>
            </a:extLst>
          </p:cNvPr>
          <p:cNvSpPr txBox="1"/>
          <p:nvPr/>
        </p:nvSpPr>
        <p:spPr>
          <a:xfrm>
            <a:off x="1267978" y="2411785"/>
            <a:ext cx="100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fr-FR" sz="700" b="1">
                <a:solidFill>
                  <a:srgbClr val="59C159"/>
                </a:solidFill>
                <a:ea typeface="Verdana" panose="020B0604030504040204" pitchFamily="34" charset="0"/>
              </a:rPr>
              <a:t>DATA</a:t>
            </a:r>
          </a:p>
          <a:p>
            <a:pPr algn="ctr" defTabSz="457200"/>
            <a:r>
              <a:rPr lang="fr-FR" sz="700" b="1">
                <a:solidFill>
                  <a:srgbClr val="59C159"/>
                </a:solidFill>
                <a:ea typeface="Verdana" panose="020B0604030504040204" pitchFamily="34" charset="0"/>
              </a:rPr>
              <a:t>PROCESSING</a:t>
            </a:r>
            <a:endParaRPr lang="en-US" sz="700" b="1">
              <a:solidFill>
                <a:srgbClr val="59C159"/>
              </a:solidFill>
              <a:ea typeface="Verdana" panose="020B0604030504040204" pitchFamily="34" charset="0"/>
            </a:endParaRPr>
          </a:p>
        </p:txBody>
      </p:sp>
      <p:sp>
        <p:nvSpPr>
          <p:cNvPr id="60" name="Flèche droite 109">
            <a:extLst>
              <a:ext uri="{FF2B5EF4-FFF2-40B4-BE49-F238E27FC236}">
                <a16:creationId xmlns:a16="http://schemas.microsoft.com/office/drawing/2014/main" id="{5321B052-F352-4B14-88F9-F69932E55A89}"/>
              </a:ext>
            </a:extLst>
          </p:cNvPr>
          <p:cNvSpPr/>
          <p:nvPr/>
        </p:nvSpPr>
        <p:spPr>
          <a:xfrm>
            <a:off x="1551379" y="2673065"/>
            <a:ext cx="423398" cy="298856"/>
          </a:xfrm>
          <a:prstGeom prst="rightArrow">
            <a:avLst/>
          </a:prstGeom>
          <a:solidFill>
            <a:srgbClr val="59C1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300" kern="0">
              <a:solidFill>
                <a:prstClr val="white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F01D66-84AF-4874-B89B-52CFA7C3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812A90-6BF1-4571-AE28-C4CDDFC82CDD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73DAFA01-B0B3-4322-A37B-F2F1B6F0252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299" y="1788395"/>
            <a:ext cx="690512" cy="1910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D93549-43CC-4835-AC67-E6D2C3A86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506" y="5674977"/>
            <a:ext cx="869559" cy="93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5567C3D2-4BF7-4C73-831F-EA82992A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631" y="5710383"/>
            <a:ext cx="910044" cy="76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4EB4D4-F2B1-4BF4-BF38-DBE7E53C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86" y="6048721"/>
            <a:ext cx="1732076" cy="30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ACA2E0B8-D9A5-4238-8175-BFA5267B2F98}"/>
              </a:ext>
            </a:extLst>
          </p:cNvPr>
          <p:cNvSpPr txBox="1"/>
          <p:nvPr/>
        </p:nvSpPr>
        <p:spPr>
          <a:xfrm>
            <a:off x="1383439" y="5082184"/>
            <a:ext cx="745391" cy="2643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457200">
              <a:defRPr/>
            </a:pPr>
            <a:r>
              <a:rPr lang="en-US" sz="900" cap="all">
                <a:solidFill>
                  <a:srgbClr val="DD5050"/>
                </a:solidFill>
                <a:ea typeface="Verdana" panose="020B0604030504040204" pitchFamily="34" charset="0"/>
                <a:cs typeface="Poppins" panose="00000500000000000000" pitchFamily="2" charset="0"/>
              </a:rPr>
              <a:t>TENANT 1</a:t>
            </a:r>
          </a:p>
          <a:p>
            <a:pPr defTabSz="457200">
              <a:defRPr/>
            </a:pPr>
            <a:endParaRPr lang="en-GB" sz="900" cap="all">
              <a:solidFill>
                <a:srgbClr val="DD5050"/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2E08871-D173-425E-BEB4-41FF6EAF1139}"/>
              </a:ext>
            </a:extLst>
          </p:cNvPr>
          <p:cNvSpPr txBox="1"/>
          <p:nvPr/>
        </p:nvSpPr>
        <p:spPr>
          <a:xfrm>
            <a:off x="2553278" y="5082184"/>
            <a:ext cx="745391" cy="2643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457200">
              <a:defRPr/>
            </a:pPr>
            <a:r>
              <a:rPr lang="en-US" sz="900" cap="all">
                <a:solidFill>
                  <a:srgbClr val="DD5050"/>
                </a:solidFill>
                <a:ea typeface="Verdana" panose="020B0604030504040204" pitchFamily="34" charset="0"/>
                <a:cs typeface="Poppins" panose="00000500000000000000" pitchFamily="2" charset="0"/>
              </a:rPr>
              <a:t>TENANT 2</a:t>
            </a:r>
          </a:p>
          <a:p>
            <a:pPr defTabSz="457200">
              <a:defRPr/>
            </a:pPr>
            <a:endParaRPr lang="en-GB" sz="900" cap="all">
              <a:solidFill>
                <a:srgbClr val="DD5050"/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4E25FED-09DF-47E7-AF8A-30A425433066}"/>
              </a:ext>
            </a:extLst>
          </p:cNvPr>
          <p:cNvSpPr txBox="1"/>
          <p:nvPr/>
        </p:nvSpPr>
        <p:spPr>
          <a:xfrm>
            <a:off x="3719078" y="5082184"/>
            <a:ext cx="745391" cy="2643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defTabSz="457200">
              <a:defRPr/>
            </a:pPr>
            <a:r>
              <a:rPr lang="en-US" sz="900" cap="all">
                <a:solidFill>
                  <a:srgbClr val="DD5050"/>
                </a:solidFill>
                <a:ea typeface="Verdana" panose="020B0604030504040204" pitchFamily="34" charset="0"/>
                <a:cs typeface="Poppins" panose="00000500000000000000" pitchFamily="2" charset="0"/>
              </a:rPr>
              <a:t>TENANT 3</a:t>
            </a:r>
          </a:p>
          <a:p>
            <a:pPr defTabSz="457200">
              <a:defRPr/>
            </a:pPr>
            <a:endParaRPr lang="en-GB" sz="900" cap="all">
              <a:solidFill>
                <a:srgbClr val="DD5050"/>
              </a:solidFill>
              <a:ea typeface="Verdana" panose="020B0604030504040204" pitchFamily="34" charset="0"/>
              <a:cs typeface="Poppins" panose="00000500000000000000" pitchFamily="2" charset="0"/>
            </a:endParaRPr>
          </a:p>
        </p:txBody>
      </p:sp>
      <p:pic>
        <p:nvPicPr>
          <p:cNvPr id="1030" name="Picture 6" descr="RÃ©sultat de recherche d'images pour &quot;aws cloud&quot;">
            <a:extLst>
              <a:ext uri="{FF2B5EF4-FFF2-40B4-BE49-F238E27FC236}">
                <a16:creationId xmlns:a16="http://schemas.microsoft.com/office/drawing/2014/main" id="{85451461-D6FE-4C6C-8A03-25EDA774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36" y="4531848"/>
            <a:ext cx="695939" cy="41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microsoft azure&quot;">
            <a:extLst>
              <a:ext uri="{FF2B5EF4-FFF2-40B4-BE49-F238E27FC236}">
                <a16:creationId xmlns:a16="http://schemas.microsoft.com/office/drawing/2014/main" id="{1F3CE8E2-F9A9-4CA4-A50B-55FC9475C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27761" r="10751" b="28852"/>
          <a:stretch/>
        </p:blipFill>
        <p:spPr bwMode="auto">
          <a:xfrm>
            <a:off x="6918252" y="4490314"/>
            <a:ext cx="1518222" cy="4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google cloud logo&quot;">
            <a:extLst>
              <a:ext uri="{FF2B5EF4-FFF2-40B4-BE49-F238E27FC236}">
                <a16:creationId xmlns:a16="http://schemas.microsoft.com/office/drawing/2014/main" id="{539FF833-0DFE-4DFE-A765-CCA8EB40D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832" y="4540478"/>
            <a:ext cx="1968506" cy="3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Bulle narrative : rectangle à coins arrondis 54">
            <a:extLst>
              <a:ext uri="{FF2B5EF4-FFF2-40B4-BE49-F238E27FC236}">
                <a16:creationId xmlns:a16="http://schemas.microsoft.com/office/drawing/2014/main" id="{17889BD7-C004-417F-9BE7-4D1AE6C5C503}"/>
              </a:ext>
            </a:extLst>
          </p:cNvPr>
          <p:cNvSpPr/>
          <p:nvPr/>
        </p:nvSpPr>
        <p:spPr>
          <a:xfrm>
            <a:off x="2201554" y="5386261"/>
            <a:ext cx="1237847" cy="302761"/>
          </a:xfrm>
          <a:prstGeom prst="wedgeRoundRectCallout">
            <a:avLst>
              <a:gd name="adj1" fmla="val 39881"/>
              <a:gd name="adj2" fmla="val -113144"/>
              <a:gd name="adj3" fmla="val 16667"/>
            </a:avLst>
          </a:prstGeom>
          <a:solidFill>
            <a:srgbClr val="167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/>
              <a:t>Multi-tenant</a:t>
            </a:r>
          </a:p>
        </p:txBody>
      </p:sp>
      <p:sp>
        <p:nvSpPr>
          <p:cNvPr id="56" name="Bulle narrative : rectangle à coins arrondis 55">
            <a:extLst>
              <a:ext uri="{FF2B5EF4-FFF2-40B4-BE49-F238E27FC236}">
                <a16:creationId xmlns:a16="http://schemas.microsoft.com/office/drawing/2014/main" id="{D90C7DAE-9AEA-4454-9305-BF5A37C88C2E}"/>
              </a:ext>
            </a:extLst>
          </p:cNvPr>
          <p:cNvSpPr/>
          <p:nvPr/>
        </p:nvSpPr>
        <p:spPr>
          <a:xfrm>
            <a:off x="7998301" y="5389508"/>
            <a:ext cx="1601144" cy="327890"/>
          </a:xfrm>
          <a:prstGeom prst="wedgeRoundRectCallout">
            <a:avLst>
              <a:gd name="adj1" fmla="val 31730"/>
              <a:gd name="adj2" fmla="val -104100"/>
              <a:gd name="adj3" fmla="val 16667"/>
            </a:avLst>
          </a:prstGeom>
          <a:solidFill>
            <a:srgbClr val="167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/>
              <a:t>Multi-cloud</a:t>
            </a:r>
          </a:p>
        </p:txBody>
      </p:sp>
      <p:pic>
        <p:nvPicPr>
          <p:cNvPr id="4" name="Picture 2" descr="RÃ©sultat de recherche d'images pour &quot;onprem logo&quot;">
            <a:extLst>
              <a:ext uri="{FF2B5EF4-FFF2-40B4-BE49-F238E27FC236}">
                <a16:creationId xmlns:a16="http://schemas.microsoft.com/office/drawing/2014/main" id="{A16D1503-E490-4332-9044-8CCAA0743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1" t="5832" r="56447" b="14375"/>
          <a:stretch/>
        </p:blipFill>
        <p:spPr bwMode="auto">
          <a:xfrm>
            <a:off x="5832384" y="4280523"/>
            <a:ext cx="980696" cy="9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B8A9784-F216-4113-A779-69CBD8C00D62}"/>
              </a:ext>
            </a:extLst>
          </p:cNvPr>
          <p:cNvSpPr/>
          <p:nvPr/>
        </p:nvSpPr>
        <p:spPr>
          <a:xfrm>
            <a:off x="8309698" y="1569478"/>
            <a:ext cx="1491076" cy="602792"/>
          </a:xfrm>
          <a:prstGeom prst="rect">
            <a:avLst/>
          </a:prstGeom>
          <a:noFill/>
          <a:ln w="28575" cap="flat" cmpd="sng" algn="ctr">
            <a:solidFill>
              <a:srgbClr val="3DA1EA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000" kern="0">
              <a:solidFill>
                <a:prstClr val="white"/>
              </a:solidFill>
            </a:endParaRP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9DECC57A-5252-43E3-86AC-487A0636DF66}"/>
              </a:ext>
            </a:extLst>
          </p:cNvPr>
          <p:cNvSpPr txBox="1"/>
          <p:nvPr/>
        </p:nvSpPr>
        <p:spPr>
          <a:xfrm>
            <a:off x="8186092" y="1801882"/>
            <a:ext cx="945751" cy="32622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lvl="0" algn="ctr"/>
            <a:r>
              <a:rPr lang="fr-FR" sz="700" err="1">
                <a:ea typeface="Verdana" panose="020B0604030504040204" pitchFamily="34" charset="0"/>
                <a:cs typeface="Calibri" pitchFamily="34" charset="0"/>
              </a:rPr>
              <a:t>Scoring</a:t>
            </a:r>
            <a:endParaRPr lang="fr-FR" sz="700">
              <a:ea typeface="Verdana" panose="020B0604030504040204" pitchFamily="34" charset="0"/>
              <a:cs typeface="Calibri" pitchFamily="34" charset="0"/>
            </a:endParaRPr>
          </a:p>
          <a:p>
            <a:pPr lvl="0" algn="ctr"/>
            <a:r>
              <a:rPr lang="fr-FR" sz="700" err="1">
                <a:ea typeface="Verdana" panose="020B0604030504040204" pitchFamily="34" charset="0"/>
                <a:cs typeface="Calibri" pitchFamily="34" charset="0"/>
              </a:rPr>
              <a:t>Fraud</a:t>
            </a:r>
            <a:endParaRPr lang="en-US" sz="700"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ACFF7929-F1F0-4E8C-9F88-2666C9282B2A}"/>
              </a:ext>
            </a:extLst>
          </p:cNvPr>
          <p:cNvSpPr txBox="1"/>
          <p:nvPr/>
        </p:nvSpPr>
        <p:spPr>
          <a:xfrm>
            <a:off x="8891107" y="1807818"/>
            <a:ext cx="875447" cy="32622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lvl="0" algn="ctr"/>
            <a:r>
              <a:rPr lang="fr-FR" sz="700">
                <a:ea typeface="Verdana" panose="020B0604030504040204" pitchFamily="34" charset="0"/>
                <a:cs typeface="Calibri" pitchFamily="34" charset="0"/>
              </a:rPr>
              <a:t>Fragile clients</a:t>
            </a:r>
          </a:p>
          <a:p>
            <a:pPr lvl="0" algn="ctr"/>
            <a:r>
              <a:rPr lang="fr-FR" sz="700" err="1">
                <a:ea typeface="Verdana" panose="020B0604030504040204" pitchFamily="34" charset="0"/>
                <a:cs typeface="Calibri" pitchFamily="34" charset="0"/>
              </a:rPr>
              <a:t>Recovery</a:t>
            </a:r>
            <a:endParaRPr lang="en-US" sz="700"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D2AF6AE-9F0F-46BA-AC11-3AE021E53900}"/>
              </a:ext>
            </a:extLst>
          </p:cNvPr>
          <p:cNvSpPr txBox="1"/>
          <p:nvPr/>
        </p:nvSpPr>
        <p:spPr>
          <a:xfrm>
            <a:off x="8309698" y="1571306"/>
            <a:ext cx="1491076" cy="230832"/>
          </a:xfrm>
          <a:prstGeom prst="rect">
            <a:avLst/>
          </a:prstGeom>
          <a:solidFill>
            <a:srgbClr val="3DA1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>
                <a:solidFill>
                  <a:schemeClr val="bg1"/>
                </a:solidFill>
                <a:ea typeface="Verdana" panose="020B0604030504040204" pitchFamily="34" charset="0"/>
              </a:rPr>
              <a:t>RISK</a:t>
            </a:r>
            <a:endParaRPr lang="en-US" sz="900" b="1">
              <a:solidFill>
                <a:schemeClr val="bg1"/>
              </a:solidFill>
              <a:ea typeface="Verdana" panose="020B060403050404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C97B140-BDD6-444A-8244-8DBF9C7AE38C}"/>
              </a:ext>
            </a:extLst>
          </p:cNvPr>
          <p:cNvSpPr/>
          <p:nvPr/>
        </p:nvSpPr>
        <p:spPr>
          <a:xfrm>
            <a:off x="8309698" y="2260160"/>
            <a:ext cx="1491076" cy="602792"/>
          </a:xfrm>
          <a:prstGeom prst="rect">
            <a:avLst/>
          </a:prstGeom>
          <a:noFill/>
          <a:ln w="28575" cap="flat" cmpd="sng" algn="ctr">
            <a:solidFill>
              <a:srgbClr val="3DA1EA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000" kern="0">
              <a:solidFill>
                <a:prstClr val="white"/>
              </a:solidFill>
            </a:endParaRPr>
          </a:p>
        </p:txBody>
      </p:sp>
      <p:sp>
        <p:nvSpPr>
          <p:cNvPr id="69" name="TextBox 38">
            <a:extLst>
              <a:ext uri="{FF2B5EF4-FFF2-40B4-BE49-F238E27FC236}">
                <a16:creationId xmlns:a16="http://schemas.microsoft.com/office/drawing/2014/main" id="{77B9ABA7-BCBE-49FC-98FC-F74454EDBD68}"/>
              </a:ext>
            </a:extLst>
          </p:cNvPr>
          <p:cNvSpPr txBox="1"/>
          <p:nvPr/>
        </p:nvSpPr>
        <p:spPr>
          <a:xfrm>
            <a:off x="8291512" y="2492565"/>
            <a:ext cx="1019796" cy="32622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ctr"/>
            <a:r>
              <a:rPr lang="en-US" sz="700">
                <a:ea typeface="Verdana" panose="020B0604030504040204" pitchFamily="34" charset="0"/>
                <a:cs typeface="Calibri" pitchFamily="34" charset="0"/>
              </a:rPr>
              <a:t>Upsell/cross-sell</a:t>
            </a:r>
          </a:p>
          <a:p>
            <a:pPr lvl="0" algn="ctr"/>
            <a:r>
              <a:rPr lang="en-US" sz="700">
                <a:ea typeface="Verdana" panose="020B0604030504040204" pitchFamily="34" charset="0"/>
                <a:cs typeface="Calibri" pitchFamily="34" charset="0"/>
              </a:rPr>
              <a:t>Segmentation</a:t>
            </a:r>
          </a:p>
        </p:txBody>
      </p:sp>
      <p:sp>
        <p:nvSpPr>
          <p:cNvPr id="75" name="TextBox 38">
            <a:extLst>
              <a:ext uri="{FF2B5EF4-FFF2-40B4-BE49-F238E27FC236}">
                <a16:creationId xmlns:a16="http://schemas.microsoft.com/office/drawing/2014/main" id="{ABABD38D-E517-4CE3-81AE-C6E96249E484}"/>
              </a:ext>
            </a:extLst>
          </p:cNvPr>
          <p:cNvSpPr txBox="1"/>
          <p:nvPr/>
        </p:nvSpPr>
        <p:spPr>
          <a:xfrm>
            <a:off x="9095856" y="2491365"/>
            <a:ext cx="782024" cy="32622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lvl="0" algn="ctr"/>
            <a:r>
              <a:rPr lang="fr-FR" sz="700">
                <a:ea typeface="Verdana" panose="020B0604030504040204" pitchFamily="34" charset="0"/>
                <a:cs typeface="Calibri" pitchFamily="34" charset="0"/>
              </a:rPr>
              <a:t>Reco</a:t>
            </a:r>
            <a:endParaRPr lang="en-US" sz="700">
              <a:ea typeface="Verdana" panose="020B0604030504040204" pitchFamily="34" charset="0"/>
              <a:cs typeface="Calibri" pitchFamily="34" charset="0"/>
            </a:endParaRPr>
          </a:p>
          <a:p>
            <a:pPr lvl="0" algn="ctr"/>
            <a:r>
              <a:rPr lang="en-US" sz="700">
                <a:ea typeface="Verdana" panose="020B0604030504040204" pitchFamily="34" charset="0"/>
                <a:cs typeface="Calibri" pitchFamily="34" charset="0"/>
              </a:rPr>
              <a:t>Churn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76C1E255-187A-4C53-876F-F8478242211A}"/>
              </a:ext>
            </a:extLst>
          </p:cNvPr>
          <p:cNvSpPr txBox="1"/>
          <p:nvPr/>
        </p:nvSpPr>
        <p:spPr>
          <a:xfrm>
            <a:off x="8309698" y="2261989"/>
            <a:ext cx="1491076" cy="230832"/>
          </a:xfrm>
          <a:prstGeom prst="rect">
            <a:avLst/>
          </a:prstGeom>
          <a:solidFill>
            <a:srgbClr val="3DA1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>
                <a:solidFill>
                  <a:schemeClr val="bg1"/>
                </a:solidFill>
                <a:ea typeface="Verdana" panose="020B0604030504040204" pitchFamily="34" charset="0"/>
              </a:rPr>
              <a:t>MARKETING</a:t>
            </a:r>
            <a:endParaRPr lang="en-US" sz="900" b="1">
              <a:solidFill>
                <a:schemeClr val="bg1"/>
              </a:solidFill>
              <a:ea typeface="Verdana" panose="020B060403050404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485F0F-8583-4474-B346-A3C082A611DF}"/>
              </a:ext>
            </a:extLst>
          </p:cNvPr>
          <p:cNvSpPr/>
          <p:nvPr/>
        </p:nvSpPr>
        <p:spPr>
          <a:xfrm>
            <a:off x="8309698" y="2940773"/>
            <a:ext cx="1491076" cy="602792"/>
          </a:xfrm>
          <a:prstGeom prst="rect">
            <a:avLst/>
          </a:prstGeom>
          <a:noFill/>
          <a:ln w="28575" cap="flat" cmpd="sng" algn="ctr">
            <a:solidFill>
              <a:srgbClr val="3DA1EA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sz="3000" kern="0">
              <a:solidFill>
                <a:prstClr val="white"/>
              </a:solidFill>
            </a:endParaRPr>
          </a:p>
        </p:txBody>
      </p:sp>
      <p:sp>
        <p:nvSpPr>
          <p:cNvPr id="78" name="TextBox 38">
            <a:extLst>
              <a:ext uri="{FF2B5EF4-FFF2-40B4-BE49-F238E27FC236}">
                <a16:creationId xmlns:a16="http://schemas.microsoft.com/office/drawing/2014/main" id="{34E3833A-14AF-4536-9496-4E7BFD3B8E83}"/>
              </a:ext>
            </a:extLst>
          </p:cNvPr>
          <p:cNvSpPr txBox="1"/>
          <p:nvPr/>
        </p:nvSpPr>
        <p:spPr>
          <a:xfrm>
            <a:off x="8218530" y="3180025"/>
            <a:ext cx="945751" cy="32622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ctr"/>
            <a:r>
              <a:rPr lang="en-US" sz="700">
                <a:ea typeface="Verdana" panose="020B0604030504040204" pitchFamily="34" charset="0"/>
                <a:cs typeface="Calibri" pitchFamily="34" charset="0"/>
              </a:rPr>
              <a:t>AML</a:t>
            </a:r>
          </a:p>
          <a:p>
            <a:pPr algn="ctr"/>
            <a:r>
              <a:rPr lang="fr-FR" sz="700">
                <a:ea typeface="Verdana" panose="020B0604030504040204" pitchFamily="34" charset="0"/>
                <a:cs typeface="Calibri" pitchFamily="34" charset="0"/>
              </a:rPr>
              <a:t>CFT</a:t>
            </a:r>
            <a:endParaRPr lang="en-US" sz="700"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79" name="TextBox 38">
            <a:extLst>
              <a:ext uri="{FF2B5EF4-FFF2-40B4-BE49-F238E27FC236}">
                <a16:creationId xmlns:a16="http://schemas.microsoft.com/office/drawing/2014/main" id="{9A939581-7BC9-4357-BDFE-7E56F5725A6E}"/>
              </a:ext>
            </a:extLst>
          </p:cNvPr>
          <p:cNvSpPr txBox="1"/>
          <p:nvPr/>
        </p:nvSpPr>
        <p:spPr>
          <a:xfrm>
            <a:off x="8905223" y="3178825"/>
            <a:ext cx="782024" cy="32622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lvl="0" algn="ctr"/>
            <a:r>
              <a:rPr lang="fr-FR" sz="700">
                <a:ea typeface="Verdana" panose="020B0604030504040204" pitchFamily="34" charset="0"/>
                <a:cs typeface="Calibri" pitchFamily="34" charset="0"/>
              </a:rPr>
              <a:t>Compliance</a:t>
            </a:r>
          </a:p>
          <a:p>
            <a:pPr lvl="0" algn="ctr"/>
            <a:r>
              <a:rPr lang="fr-FR" sz="700">
                <a:ea typeface="Verdana" panose="020B0604030504040204" pitchFamily="34" charset="0"/>
                <a:cs typeface="Calibri" pitchFamily="34" charset="0"/>
              </a:rPr>
              <a:t>Audit</a:t>
            </a:r>
            <a:endParaRPr lang="en-US" sz="700"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9B14198-6838-4516-A9EC-DE531356DAF1}"/>
              </a:ext>
            </a:extLst>
          </p:cNvPr>
          <p:cNvSpPr txBox="1"/>
          <p:nvPr/>
        </p:nvSpPr>
        <p:spPr>
          <a:xfrm>
            <a:off x="8309698" y="2942602"/>
            <a:ext cx="1491076" cy="230832"/>
          </a:xfrm>
          <a:prstGeom prst="rect">
            <a:avLst/>
          </a:prstGeom>
          <a:solidFill>
            <a:srgbClr val="3DA1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>
                <a:solidFill>
                  <a:schemeClr val="bg1"/>
                </a:solidFill>
                <a:ea typeface="Verdana" panose="020B0604030504040204" pitchFamily="34" charset="0"/>
              </a:rPr>
              <a:t>COMPLIANCE</a:t>
            </a:r>
            <a:endParaRPr lang="en-US" sz="900" b="1">
              <a:solidFill>
                <a:schemeClr val="bg1"/>
              </a:solidFill>
              <a:ea typeface="Verdana" panose="020B0604030504040204" pitchFamily="34" charset="0"/>
            </a:endParaRPr>
          </a:p>
        </p:txBody>
      </p:sp>
      <p:sp>
        <p:nvSpPr>
          <p:cNvPr id="81" name="TextBox 38">
            <a:extLst>
              <a:ext uri="{FF2B5EF4-FFF2-40B4-BE49-F238E27FC236}">
                <a16:creationId xmlns:a16="http://schemas.microsoft.com/office/drawing/2014/main" id="{E027CDCB-DFFD-43C9-96E6-DE78250DFA01}"/>
              </a:ext>
            </a:extLst>
          </p:cNvPr>
          <p:cNvSpPr txBox="1"/>
          <p:nvPr/>
        </p:nvSpPr>
        <p:spPr>
          <a:xfrm>
            <a:off x="9966264" y="2506258"/>
            <a:ext cx="1218170" cy="433947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sz="700" b="1">
                <a:solidFill>
                  <a:srgbClr val="3DA1EA"/>
                </a:solidFill>
                <a:ea typeface="Verdana" panose="020B0604030504040204" pitchFamily="34" charset="0"/>
                <a:cs typeface="Calibri" pitchFamily="34" charset="0"/>
              </a:rPr>
              <a:t>3x more engagement</a:t>
            </a:r>
          </a:p>
          <a:p>
            <a:r>
              <a:rPr lang="en-US" sz="700" b="1">
                <a:solidFill>
                  <a:srgbClr val="3DA1EA"/>
                </a:solidFill>
                <a:ea typeface="Verdana" panose="020B0604030504040204" pitchFamily="34" charset="0"/>
                <a:cs typeface="Calibri" pitchFamily="34" charset="0"/>
              </a:rPr>
              <a:t>4x more deals</a:t>
            </a:r>
          </a:p>
          <a:p>
            <a:endParaRPr lang="en-US" sz="700" b="1">
              <a:solidFill>
                <a:srgbClr val="3DA1EA"/>
              </a:solidFill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82" name="TextBox 38">
            <a:extLst>
              <a:ext uri="{FF2B5EF4-FFF2-40B4-BE49-F238E27FC236}">
                <a16:creationId xmlns:a16="http://schemas.microsoft.com/office/drawing/2014/main" id="{9BEDAE05-8139-4F1F-BD6F-1A0C690355A7}"/>
              </a:ext>
            </a:extLst>
          </p:cNvPr>
          <p:cNvSpPr txBox="1"/>
          <p:nvPr/>
        </p:nvSpPr>
        <p:spPr>
          <a:xfrm>
            <a:off x="9995447" y="1824906"/>
            <a:ext cx="1115805" cy="21850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endParaRPr lang="en-US" sz="700" b="1">
              <a:solidFill>
                <a:srgbClr val="3DA1EA"/>
              </a:solidFill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83" name="Triangle isocèle 82">
            <a:extLst>
              <a:ext uri="{FF2B5EF4-FFF2-40B4-BE49-F238E27FC236}">
                <a16:creationId xmlns:a16="http://schemas.microsoft.com/office/drawing/2014/main" id="{641C8843-B545-4F4B-BB8F-9BCC585CC660}"/>
              </a:ext>
            </a:extLst>
          </p:cNvPr>
          <p:cNvSpPr/>
          <p:nvPr/>
        </p:nvSpPr>
        <p:spPr>
          <a:xfrm rot="5400000">
            <a:off x="9700963" y="1862274"/>
            <a:ext cx="457221" cy="184480"/>
          </a:xfrm>
          <a:prstGeom prst="triangle">
            <a:avLst/>
          </a:prstGeom>
          <a:solidFill>
            <a:srgbClr val="3DA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84" name="Triangle isocèle 83">
            <a:extLst>
              <a:ext uri="{FF2B5EF4-FFF2-40B4-BE49-F238E27FC236}">
                <a16:creationId xmlns:a16="http://schemas.microsoft.com/office/drawing/2014/main" id="{3F8D6367-8B4E-430D-9E07-E35182B039B2}"/>
              </a:ext>
            </a:extLst>
          </p:cNvPr>
          <p:cNvSpPr/>
          <p:nvPr/>
        </p:nvSpPr>
        <p:spPr>
          <a:xfrm rot="5400000">
            <a:off x="9700964" y="2559106"/>
            <a:ext cx="457221" cy="184480"/>
          </a:xfrm>
          <a:prstGeom prst="triangle">
            <a:avLst/>
          </a:prstGeom>
          <a:solidFill>
            <a:srgbClr val="3DA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85" name="TextBox 38">
            <a:extLst>
              <a:ext uri="{FF2B5EF4-FFF2-40B4-BE49-F238E27FC236}">
                <a16:creationId xmlns:a16="http://schemas.microsoft.com/office/drawing/2014/main" id="{4B6B7616-BA40-4AEF-B97D-26048947292D}"/>
              </a:ext>
            </a:extLst>
          </p:cNvPr>
          <p:cNvSpPr txBox="1"/>
          <p:nvPr/>
        </p:nvSpPr>
        <p:spPr>
          <a:xfrm>
            <a:off x="9995448" y="1336434"/>
            <a:ext cx="1115805" cy="21850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sz="700" b="1" i="1">
                <a:solidFill>
                  <a:srgbClr val="3DA1EA"/>
                </a:solidFill>
                <a:ea typeface="Verdana" panose="020B0604030504040204" pitchFamily="34" charset="0"/>
                <a:cs typeface="Calibri" pitchFamily="34" charset="0"/>
              </a:rPr>
              <a:t>Example of ROI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B72DF5-014C-4E3A-A327-7E5957D3A2C3}"/>
              </a:ext>
            </a:extLst>
          </p:cNvPr>
          <p:cNvSpPr/>
          <p:nvPr/>
        </p:nvSpPr>
        <p:spPr>
          <a:xfrm>
            <a:off x="9986020" y="1782468"/>
            <a:ext cx="1310478" cy="32622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sz="700" b="1">
                <a:solidFill>
                  <a:srgbClr val="3DA1EA"/>
                </a:solidFill>
                <a:ea typeface="Verdana" panose="020B0604030504040204" pitchFamily="34" charset="0"/>
                <a:cs typeface="Calibri" pitchFamily="34" charset="0"/>
              </a:rPr>
              <a:t>45% fraud detected</a:t>
            </a:r>
          </a:p>
          <a:p>
            <a:r>
              <a:rPr lang="en-US" sz="700" b="1">
                <a:solidFill>
                  <a:srgbClr val="3DA1EA"/>
                </a:solidFill>
                <a:ea typeface="Verdana" panose="020B0604030504040204" pitchFamily="34" charset="0"/>
                <a:cs typeface="Calibri" pitchFamily="34" charset="0"/>
              </a:rPr>
              <a:t>Low credit reject</a:t>
            </a:r>
            <a:endParaRPr lang="fr-FR" sz="700" b="1">
              <a:solidFill>
                <a:srgbClr val="3DA1EA"/>
              </a:solidFill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2BF233A-3486-449B-ABDF-0CDD542B34E9}"/>
              </a:ext>
            </a:extLst>
          </p:cNvPr>
          <p:cNvSpPr/>
          <p:nvPr/>
        </p:nvSpPr>
        <p:spPr>
          <a:xfrm>
            <a:off x="10002638" y="3202934"/>
            <a:ext cx="1089757" cy="32622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sz="700" b="1">
                <a:solidFill>
                  <a:srgbClr val="3DA1EA"/>
                </a:solidFill>
                <a:ea typeface="Verdana" panose="020B0604030504040204" pitchFamily="34" charset="0"/>
                <a:cs typeface="Calibri" pitchFamily="34" charset="0"/>
              </a:rPr>
              <a:t>- 60% false alert</a:t>
            </a:r>
          </a:p>
          <a:p>
            <a:r>
              <a:rPr lang="en-US" sz="700" b="1">
                <a:solidFill>
                  <a:srgbClr val="3DA1EA"/>
                </a:solidFill>
                <a:ea typeface="Verdana" panose="020B0604030504040204" pitchFamily="34" charset="0"/>
                <a:cs typeface="Calibri" pitchFamily="34" charset="0"/>
              </a:rPr>
              <a:t>All suspicious found</a:t>
            </a:r>
          </a:p>
        </p:txBody>
      </p:sp>
      <p:sp>
        <p:nvSpPr>
          <p:cNvPr id="88" name="Triangle isocèle 87">
            <a:extLst>
              <a:ext uri="{FF2B5EF4-FFF2-40B4-BE49-F238E27FC236}">
                <a16:creationId xmlns:a16="http://schemas.microsoft.com/office/drawing/2014/main" id="{5DE62B28-73CC-44C0-9E47-15B7737B01B1}"/>
              </a:ext>
            </a:extLst>
          </p:cNvPr>
          <p:cNvSpPr/>
          <p:nvPr/>
        </p:nvSpPr>
        <p:spPr>
          <a:xfrm rot="5400000">
            <a:off x="9705880" y="3253539"/>
            <a:ext cx="457221" cy="184480"/>
          </a:xfrm>
          <a:prstGeom prst="triangle">
            <a:avLst/>
          </a:prstGeom>
          <a:solidFill>
            <a:srgbClr val="3DA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D1F149-5AA7-41EB-A6C8-95BAEC54395D}"/>
              </a:ext>
            </a:extLst>
          </p:cNvPr>
          <p:cNvSpPr/>
          <p:nvPr/>
        </p:nvSpPr>
        <p:spPr>
          <a:xfrm>
            <a:off x="1325592" y="4222630"/>
            <a:ext cx="805132" cy="73324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B4A595F-75AB-43F1-9DC2-5E478B7B088C}"/>
              </a:ext>
            </a:extLst>
          </p:cNvPr>
          <p:cNvSpPr/>
          <p:nvPr/>
        </p:nvSpPr>
        <p:spPr>
          <a:xfrm>
            <a:off x="2533290" y="4237008"/>
            <a:ext cx="805132" cy="73324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651EC21-5899-45A8-AF2D-B259D11DA225}"/>
              </a:ext>
            </a:extLst>
          </p:cNvPr>
          <p:cNvSpPr/>
          <p:nvPr/>
        </p:nvSpPr>
        <p:spPr>
          <a:xfrm>
            <a:off x="3683478" y="4237007"/>
            <a:ext cx="805132" cy="73324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60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DA57-0147-4253-934A-38F0A443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happens in real life 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FBA14-3CD3-42DE-BA0B-429685CB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F2D9-40AC-4E66-BB18-58D83D4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87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C1E4B-850D-4AAE-BF8A-AFE260AB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err="1"/>
              <a:t>Some</a:t>
            </a:r>
            <a:r>
              <a:rPr lang="fr-FR" sz="3100"/>
              <a:t> marketing </a:t>
            </a:r>
            <a:r>
              <a:rPr lang="en-US" sz="3200">
                <a:latin typeface="Century Gothic" charset="0"/>
              </a:rPr>
              <a:t>u</a:t>
            </a:r>
            <a:r>
              <a:rPr lang="en-US" sz="3200">
                <a:latin typeface="Century Gothic" charset="0"/>
                <a:ea typeface="Century Gothic" charset="0"/>
                <a:cs typeface="Century Gothic" charset="0"/>
              </a:rPr>
              <a:t>se cases examples and gains</a:t>
            </a:r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E5A57CB-2789-4280-AAFF-79F948EEAAED}"/>
              </a:ext>
            </a:extLst>
          </p:cNvPr>
          <p:cNvGrpSpPr/>
          <p:nvPr/>
        </p:nvGrpSpPr>
        <p:grpSpPr>
          <a:xfrm>
            <a:off x="277561" y="1449521"/>
            <a:ext cx="1056960" cy="4797968"/>
            <a:chOff x="-2973063" y="2103322"/>
            <a:chExt cx="2535912" cy="10224280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3E62D19-E016-491F-BC8A-11D28135658A}"/>
                </a:ext>
              </a:extLst>
            </p:cNvPr>
            <p:cNvSpPr txBox="1"/>
            <p:nvPr/>
          </p:nvSpPr>
          <p:spPr>
            <a:xfrm>
              <a:off x="-2973063" y="3789865"/>
              <a:ext cx="2477046" cy="974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latin typeface="Verdana" panose="020B0604030504040204" pitchFamily="34" charset="0"/>
                  <a:ea typeface="Verdana" panose="020B0604030504040204" pitchFamily="34" charset="0"/>
                </a:rPr>
                <a:t>Transparency of decisions</a:t>
              </a:r>
            </a:p>
            <a:p>
              <a:pPr algn="ctr"/>
              <a:endParaRPr lang="en-GB" sz="800" b="1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EC0DDCB-EC4A-47A8-8BA3-A827DFAC2A14}"/>
                </a:ext>
              </a:extLst>
            </p:cNvPr>
            <p:cNvSpPr txBox="1"/>
            <p:nvPr/>
          </p:nvSpPr>
          <p:spPr>
            <a:xfrm>
              <a:off x="-2914200" y="11618967"/>
              <a:ext cx="2477046" cy="70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latin typeface="Verdana" panose="020B0604030504040204" pitchFamily="34" charset="0"/>
                  <a:ea typeface="Verdana" panose="020B0604030504040204" pitchFamily="34" charset="0"/>
                </a:rPr>
                <a:t>Ability to do more business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FBD71C7-17C8-4951-B58F-4ECE0144A710}"/>
                </a:ext>
              </a:extLst>
            </p:cNvPr>
            <p:cNvSpPr txBox="1"/>
            <p:nvPr/>
          </p:nvSpPr>
          <p:spPr>
            <a:xfrm>
              <a:off x="-2973063" y="6472125"/>
              <a:ext cx="2477049" cy="448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latin typeface="Verdana" panose="020B0604030504040204" pitchFamily="34" charset="0"/>
                  <a:ea typeface="Verdana" panose="020B0604030504040204" pitchFamily="34" charset="0"/>
                </a:rPr>
                <a:t>Ease of use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14DC123-C576-4BE2-BDF9-3EA7C8FDA749}"/>
                </a:ext>
              </a:extLst>
            </p:cNvPr>
            <p:cNvSpPr txBox="1"/>
            <p:nvPr/>
          </p:nvSpPr>
          <p:spPr>
            <a:xfrm>
              <a:off x="-2936882" y="9192390"/>
              <a:ext cx="2477049" cy="708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latin typeface="Verdana" panose="020B0604030504040204" pitchFamily="34" charset="0"/>
                  <a:ea typeface="Verdana" panose="020B0604030504040204" pitchFamily="34" charset="0"/>
                </a:rPr>
                <a:t>Ease of deployment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590D2AC-B1E0-4877-9D0E-F68D353A0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73061" y="2103322"/>
              <a:ext cx="2477046" cy="1573015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2242C68A-2EFA-4576-B5AB-92C0C02A1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36882" y="7096940"/>
              <a:ext cx="2477049" cy="1896659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278CDA4-3A4D-49F7-9B5D-08E7A9EC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14200" y="10000958"/>
              <a:ext cx="2477049" cy="1412098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5A238C7-C9A2-4B5A-B1D6-DC686FD9D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73061" y="4682709"/>
              <a:ext cx="2477049" cy="1412098"/>
            </a:xfrm>
            <a:prstGeom prst="rect">
              <a:avLst/>
            </a:prstGeom>
          </p:spPr>
        </p:pic>
      </p:grpSp>
      <p:pic>
        <p:nvPicPr>
          <p:cNvPr id="1026" name="Picture 2" descr="RÃ©sultat de recherche d'images pour &quot;map bnp paribas wealth management&quot;">
            <a:extLst>
              <a:ext uri="{FF2B5EF4-FFF2-40B4-BE49-F238E27FC236}">
                <a16:creationId xmlns:a16="http://schemas.microsoft.com/office/drawing/2014/main" id="{870F754B-414F-43F4-BB16-6D9A078B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138" y="2627743"/>
            <a:ext cx="3204104" cy="17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36">
            <a:extLst>
              <a:ext uri="{FF2B5EF4-FFF2-40B4-BE49-F238E27FC236}">
                <a16:creationId xmlns:a16="http://schemas.microsoft.com/office/drawing/2014/main" id="{2987D9AA-2A4F-409D-BD80-3D1C07F55F9E}"/>
              </a:ext>
            </a:extLst>
          </p:cNvPr>
          <p:cNvSpPr txBox="1"/>
          <p:nvPr/>
        </p:nvSpPr>
        <p:spPr>
          <a:xfrm>
            <a:off x="4695121" y="2223677"/>
            <a:ext cx="2453418" cy="43700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n-US" sz="1400" b="1">
                <a:latin typeface="Century Gothic" charset="0"/>
                <a:ea typeface="Century Gothic" charset="0"/>
                <a:cs typeface="Century Gothic" charset="0"/>
              </a:rPr>
              <a:t> More engagement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7032AD-3564-4603-91B3-50D4C81DAB71}"/>
              </a:ext>
            </a:extLst>
          </p:cNvPr>
          <p:cNvSpPr txBox="1"/>
          <p:nvPr/>
        </p:nvSpPr>
        <p:spPr>
          <a:xfrm>
            <a:off x="4463862" y="2258411"/>
            <a:ext cx="525138" cy="369332"/>
          </a:xfrm>
          <a:prstGeom prst="rect">
            <a:avLst/>
          </a:prstGeom>
          <a:solidFill>
            <a:srgbClr val="DD5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3X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9D52D4F-5242-4169-A2C5-54CCE94E2567}"/>
              </a:ext>
            </a:extLst>
          </p:cNvPr>
          <p:cNvSpPr txBox="1"/>
          <p:nvPr/>
        </p:nvSpPr>
        <p:spPr>
          <a:xfrm>
            <a:off x="6944361" y="2223677"/>
            <a:ext cx="525138" cy="369332"/>
          </a:xfrm>
          <a:prstGeom prst="rect">
            <a:avLst/>
          </a:prstGeom>
          <a:solidFill>
            <a:srgbClr val="DD5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4X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3C6A6B2-CDFC-427C-8333-698B2C58E47B}"/>
              </a:ext>
            </a:extLst>
          </p:cNvPr>
          <p:cNvSpPr txBox="1"/>
          <p:nvPr/>
        </p:nvSpPr>
        <p:spPr>
          <a:xfrm>
            <a:off x="7469499" y="2278986"/>
            <a:ext cx="1955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entury Gothic" charset="0"/>
                <a:ea typeface="Century Gothic" charset="0"/>
                <a:cs typeface="Century Gothic" charset="0"/>
              </a:rPr>
              <a:t>Deal conversions</a:t>
            </a:r>
            <a:endParaRPr lang="fr-FR"/>
          </a:p>
        </p:txBody>
      </p:sp>
      <p:sp>
        <p:nvSpPr>
          <p:cNvPr id="32" name="TextBox 36">
            <a:extLst>
              <a:ext uri="{FF2B5EF4-FFF2-40B4-BE49-F238E27FC236}">
                <a16:creationId xmlns:a16="http://schemas.microsoft.com/office/drawing/2014/main" id="{6A2E8DE1-44CF-49D4-B4BD-4A7BAC9E2298}"/>
              </a:ext>
            </a:extLst>
          </p:cNvPr>
          <p:cNvSpPr txBox="1"/>
          <p:nvPr/>
        </p:nvSpPr>
        <p:spPr>
          <a:xfrm>
            <a:off x="5484062" y="2930905"/>
            <a:ext cx="4230070" cy="43700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1400" b="1">
                <a:latin typeface="Century Gothic" charset="0"/>
                <a:ea typeface="Century Gothic" charset="0"/>
                <a:cs typeface="Century Gothic" charset="0"/>
              </a:rPr>
              <a:t>Detected on 179 targets customer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7F2389-DBA3-442F-96B5-637EE2799D5F}"/>
              </a:ext>
            </a:extLst>
          </p:cNvPr>
          <p:cNvSpPr txBox="1"/>
          <p:nvPr/>
        </p:nvSpPr>
        <p:spPr>
          <a:xfrm>
            <a:off x="4463862" y="2954979"/>
            <a:ext cx="1195985" cy="353943"/>
          </a:xfrm>
          <a:prstGeom prst="rect">
            <a:avLst/>
          </a:prstGeom>
          <a:solidFill>
            <a:srgbClr val="DD5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700" b="1">
                <a:solidFill>
                  <a:schemeClr val="bg1"/>
                </a:solidFill>
              </a:rPr>
              <a:t>&gt;500 M</a:t>
            </a:r>
          </a:p>
        </p:txBody>
      </p:sp>
      <p:sp>
        <p:nvSpPr>
          <p:cNvPr id="43" name="TextBox 36">
            <a:extLst>
              <a:ext uri="{FF2B5EF4-FFF2-40B4-BE49-F238E27FC236}">
                <a16:creationId xmlns:a16="http://schemas.microsoft.com/office/drawing/2014/main" id="{B009D628-A754-486D-ADE8-E8291AD55613}"/>
              </a:ext>
            </a:extLst>
          </p:cNvPr>
          <p:cNvSpPr txBox="1"/>
          <p:nvPr/>
        </p:nvSpPr>
        <p:spPr>
          <a:xfrm>
            <a:off x="1644879" y="2161393"/>
            <a:ext cx="2111825" cy="49856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b="1">
                <a:latin typeface="Century Gothic" charset="0"/>
                <a:ea typeface="Century Gothic" charset="0"/>
                <a:cs typeface="Century Gothic" charset="0"/>
              </a:rPr>
              <a:t>Next Best Offer</a:t>
            </a: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528DC58C-BB02-4382-9F23-1BE38264B2BA}"/>
              </a:ext>
            </a:extLst>
          </p:cNvPr>
          <p:cNvSpPr txBox="1"/>
          <p:nvPr/>
        </p:nvSpPr>
        <p:spPr>
          <a:xfrm>
            <a:off x="1644879" y="3559355"/>
            <a:ext cx="2833401" cy="49856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>
            <a:defPPr>
              <a:defRPr lang="fr-FR"/>
            </a:defPPr>
            <a:lvl1pPr algn="ctr">
              <a:defRPr b="1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Advisory propensity</a:t>
            </a:r>
          </a:p>
        </p:txBody>
      </p:sp>
      <p:sp>
        <p:nvSpPr>
          <p:cNvPr id="45" name="TextBox 36">
            <a:extLst>
              <a:ext uri="{FF2B5EF4-FFF2-40B4-BE49-F238E27FC236}">
                <a16:creationId xmlns:a16="http://schemas.microsoft.com/office/drawing/2014/main" id="{7A1B44EA-3D6D-4EC5-9767-A63983E2219E}"/>
              </a:ext>
            </a:extLst>
          </p:cNvPr>
          <p:cNvSpPr txBox="1"/>
          <p:nvPr/>
        </p:nvSpPr>
        <p:spPr>
          <a:xfrm>
            <a:off x="1644879" y="2872903"/>
            <a:ext cx="2759764" cy="49856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>
            <a:defPPr>
              <a:defRPr lang="fr-FR"/>
            </a:defPPr>
            <a:lvl1pPr algn="ctr">
              <a:defRPr b="1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New cash prediction</a:t>
            </a: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E83B42B5-8A19-4472-A5EF-3FB3DB0FEC65}"/>
              </a:ext>
            </a:extLst>
          </p:cNvPr>
          <p:cNvSpPr txBox="1"/>
          <p:nvPr/>
        </p:nvSpPr>
        <p:spPr>
          <a:xfrm>
            <a:off x="1644879" y="4261826"/>
            <a:ext cx="3371754" cy="49856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>
            <a:defPPr>
              <a:defRPr lang="fr-FR"/>
            </a:defPPr>
            <a:lvl1pPr algn="ctr">
              <a:defRPr b="1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Advisory attrition</a:t>
            </a: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5291378C-A76B-4130-84BA-7CCEEC1CE440}"/>
              </a:ext>
            </a:extLst>
          </p:cNvPr>
          <p:cNvSpPr txBox="1"/>
          <p:nvPr/>
        </p:nvSpPr>
        <p:spPr>
          <a:xfrm>
            <a:off x="5484062" y="3638133"/>
            <a:ext cx="4230070" cy="43700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latin typeface="Century Gothic" charset="0"/>
                <a:ea typeface="Century Gothic" charset="0"/>
                <a:cs typeface="Century Gothic" charset="0"/>
              </a:rPr>
              <a:t>Detected target for the same reach effort</a:t>
            </a:r>
          </a:p>
        </p:txBody>
      </p:sp>
      <p:sp>
        <p:nvSpPr>
          <p:cNvPr id="35" name="ZoneTexte 30">
            <a:extLst>
              <a:ext uri="{FF2B5EF4-FFF2-40B4-BE49-F238E27FC236}">
                <a16:creationId xmlns:a16="http://schemas.microsoft.com/office/drawing/2014/main" id="{7BA3F07B-0D0E-45AC-92AE-A9861261CBC4}"/>
              </a:ext>
            </a:extLst>
          </p:cNvPr>
          <p:cNvSpPr txBox="1"/>
          <p:nvPr/>
        </p:nvSpPr>
        <p:spPr>
          <a:xfrm>
            <a:off x="4463862" y="3662207"/>
            <a:ext cx="1195985" cy="353943"/>
          </a:xfrm>
          <a:prstGeom prst="rect">
            <a:avLst/>
          </a:prstGeom>
          <a:solidFill>
            <a:srgbClr val="DD5050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700" b="1">
                <a:solidFill>
                  <a:schemeClr val="bg1"/>
                </a:solidFill>
              </a:rPr>
              <a:t>+70%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554DFEC3-17F4-4EB1-B2E4-0D0855092C84}"/>
              </a:ext>
            </a:extLst>
          </p:cNvPr>
          <p:cNvSpPr txBox="1"/>
          <p:nvPr/>
        </p:nvSpPr>
        <p:spPr>
          <a:xfrm>
            <a:off x="5041378" y="4327700"/>
            <a:ext cx="4189442" cy="43700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latin typeface="Century Gothic" charset="0"/>
                <a:ea typeface="Century Gothic" charset="0"/>
                <a:cs typeface="Century Gothic" charset="0"/>
              </a:rPr>
              <a:t>Detected churners in a pool of 100 clients</a:t>
            </a:r>
          </a:p>
        </p:txBody>
      </p:sp>
      <p:sp>
        <p:nvSpPr>
          <p:cNvPr id="37" name="ZoneTexte 40">
            <a:extLst>
              <a:ext uri="{FF2B5EF4-FFF2-40B4-BE49-F238E27FC236}">
                <a16:creationId xmlns:a16="http://schemas.microsoft.com/office/drawing/2014/main" id="{8AD865EA-706B-4865-A15C-C606BE5A20C2}"/>
              </a:ext>
            </a:extLst>
          </p:cNvPr>
          <p:cNvSpPr txBox="1"/>
          <p:nvPr/>
        </p:nvSpPr>
        <p:spPr>
          <a:xfrm>
            <a:off x="4463862" y="4351774"/>
            <a:ext cx="834596" cy="353943"/>
          </a:xfrm>
          <a:prstGeom prst="rect">
            <a:avLst/>
          </a:prstGeom>
          <a:solidFill>
            <a:srgbClr val="DD5050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700" b="1">
                <a:solidFill>
                  <a:schemeClr val="bg1"/>
                </a:solidFill>
              </a:rPr>
              <a:t>&gt;50%</a:t>
            </a:r>
          </a:p>
        </p:txBody>
      </p:sp>
    </p:spTree>
    <p:extLst>
      <p:ext uri="{BB962C8B-B14F-4D97-AF65-F5344CB8AC3E}">
        <p14:creationId xmlns:p14="http://schemas.microsoft.com/office/powerpoint/2010/main" val="233575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C1E4B-850D-4AAE-BF8A-AFE260AB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/>
            </a:br>
            <a:r>
              <a:rPr lang="fr-FR" sz="3100"/>
              <a:t>Marketing - </a:t>
            </a:r>
            <a:r>
              <a:rPr lang="fr-FR" sz="3100" err="1"/>
              <a:t>Upsell</a:t>
            </a:r>
            <a:r>
              <a:rPr lang="fr-FR" sz="3100"/>
              <a:t> </a:t>
            </a:r>
            <a:r>
              <a:rPr lang="fr-FR" sz="3100" err="1"/>
              <a:t>wealth</a:t>
            </a:r>
            <a:r>
              <a:rPr lang="fr-FR" sz="3100"/>
              <a:t> </a:t>
            </a:r>
            <a:r>
              <a:rPr lang="fr-FR" sz="3100" err="1"/>
              <a:t>product</a:t>
            </a:r>
            <a:br>
              <a:rPr lang="fr-FR" sz="3100"/>
            </a:br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7370705-C3C2-4E18-B114-CF371CDE2BA8}"/>
              </a:ext>
            </a:extLst>
          </p:cNvPr>
          <p:cNvSpPr/>
          <p:nvPr/>
        </p:nvSpPr>
        <p:spPr>
          <a:xfrm>
            <a:off x="1535879" y="1427031"/>
            <a:ext cx="60809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0672B9"/>
                </a:solidFill>
                <a:latin typeface="Muli" panose="00000500000000000000" pitchFamily="2" charset="0"/>
                <a:ea typeface="Open Sans Light" panose="020B0306030504020204" pitchFamily="34" charset="0"/>
                <a:cs typeface="Calibri" pitchFamily="34" charset="0"/>
              </a:rPr>
              <a:t>CHALLENGE</a:t>
            </a:r>
          </a:p>
          <a:p>
            <a:r>
              <a:rPr lang="en-US" sz="1400">
                <a:latin typeface="Muli" panose="00000500000000000000" pitchFamily="2" charset="0"/>
              </a:rPr>
              <a:t>Detect wealthy clients propensity for value-added products and engage on the opportunity</a:t>
            </a:r>
          </a:p>
          <a:p>
            <a:endParaRPr lang="fr-FR" sz="1400">
              <a:latin typeface="Muli" panose="000005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39BBF51-511F-4697-8D34-FC32EF43056B}"/>
              </a:ext>
            </a:extLst>
          </p:cNvPr>
          <p:cNvSpPr/>
          <p:nvPr/>
        </p:nvSpPr>
        <p:spPr>
          <a:xfrm>
            <a:off x="1526453" y="2358111"/>
            <a:ext cx="61563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0672B9"/>
                </a:solidFill>
                <a:latin typeface="Muli" panose="00000500000000000000" pitchFamily="2" charset="0"/>
                <a:ea typeface="Open Sans Light" panose="020B0306030504020204" pitchFamily="34" charset="0"/>
                <a:cs typeface="Calibri" pitchFamily="34" charset="0"/>
              </a:rPr>
              <a:t>SIMPLE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Muli" panose="00000500000000000000" pitchFamily="2" charset="0"/>
              </a:rPr>
              <a:t>Recognize active clients from historical data with deep learning and target similar 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DD5050"/>
                </a:solidFill>
                <a:latin typeface="Muli" panose="00000500000000000000" pitchFamily="2" charset="0"/>
              </a:rPr>
              <a:t>Skills competence </a:t>
            </a:r>
            <a:r>
              <a:rPr lang="en-US" sz="1400">
                <a:latin typeface="Muli" panose="00000500000000000000" pitchFamily="2" charset="0"/>
              </a:rPr>
              <a:t>to marketers in using autonomously the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>
              <a:latin typeface="Muli" panose="00000500000000000000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E07D157-F2EF-42E6-9AAD-65CB222F55AA}"/>
              </a:ext>
            </a:extLst>
          </p:cNvPr>
          <p:cNvSpPr/>
          <p:nvPr/>
        </p:nvSpPr>
        <p:spPr>
          <a:xfrm>
            <a:off x="1526454" y="3616758"/>
            <a:ext cx="64674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0672B9"/>
                </a:solidFill>
                <a:latin typeface="Muli" panose="00000500000000000000" pitchFamily="2" charset="0"/>
                <a:ea typeface="Open Sans Light" panose="020B0306030504020204" pitchFamily="34" charset="0"/>
                <a:cs typeface="Calibri" pitchFamily="34" charset="0"/>
              </a:rPr>
              <a:t>EXPLICABLE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Muli" panose="00000500000000000000" pitchFamily="2" charset="0"/>
              </a:rPr>
              <a:t>Explain </a:t>
            </a:r>
            <a:r>
              <a:rPr lang="en-US" sz="1400" b="1">
                <a:solidFill>
                  <a:srgbClr val="DD5050"/>
                </a:solidFill>
                <a:latin typeface="Muli" panose="00000500000000000000" pitchFamily="2" charset="0"/>
              </a:rPr>
              <a:t>relevant drivers </a:t>
            </a:r>
            <a:r>
              <a:rPr lang="en-US" sz="1400">
                <a:latin typeface="Muli" panose="00000500000000000000" pitchFamily="2" charset="0"/>
              </a:rPr>
              <a:t>of product propensity for each individual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Muli" panose="00000500000000000000" pitchFamily="2" charset="0"/>
              </a:rPr>
              <a:t>Match insights with ongoing product campaigns to generate account activity</a:t>
            </a:r>
          </a:p>
          <a:p>
            <a:endParaRPr lang="fr-FR" sz="1400">
              <a:latin typeface="Muli" panose="00000500000000000000" pitchFamily="2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2D672F4-E3F8-49CC-9830-BE1F791F1630}"/>
              </a:ext>
            </a:extLst>
          </p:cNvPr>
          <p:cNvSpPr/>
          <p:nvPr/>
        </p:nvSpPr>
        <p:spPr>
          <a:xfrm>
            <a:off x="1526453" y="4623126"/>
            <a:ext cx="61469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0672B9"/>
                </a:solidFill>
                <a:latin typeface="Muli" panose="00000500000000000000" pitchFamily="2" charset="0"/>
                <a:ea typeface="Open Sans Light" panose="020B0306030504020204" pitchFamily="34" charset="0"/>
                <a:cs typeface="Calibri" pitchFamily="34" charset="0"/>
              </a:rPr>
              <a:t>PERFORMANT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Muli" panose="00000500000000000000" pitchFamily="2" charset="0"/>
              </a:rPr>
              <a:t>Create &amp; validate 9 models in 1 month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Muli" panose="00000500000000000000" pitchFamily="2" charset="0"/>
              </a:rPr>
              <a:t>Limited population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Muli" panose="00000500000000000000" pitchFamily="2" charset="0"/>
              </a:rPr>
              <a:t>Shift from a product-view to a </a:t>
            </a:r>
            <a:r>
              <a:rPr lang="en-US" sz="1400">
                <a:solidFill>
                  <a:srgbClr val="DD5050"/>
                </a:solidFill>
                <a:latin typeface="Muli" panose="00000500000000000000" pitchFamily="2" charset="0"/>
              </a:rPr>
              <a:t>customer-view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400">
              <a:latin typeface="Muli" panose="00000500000000000000" pitchFamily="2" charset="0"/>
            </a:endParaRPr>
          </a:p>
        </p:txBody>
      </p:sp>
      <p:pic>
        <p:nvPicPr>
          <p:cNvPr id="71" name="Image 6">
            <a:extLst>
              <a:ext uri="{FF2B5EF4-FFF2-40B4-BE49-F238E27FC236}">
                <a16:creationId xmlns:a16="http://schemas.microsoft.com/office/drawing/2014/main" id="{E63FCF95-E1CE-4400-83D5-EA89E78BAC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1619" y="1233906"/>
            <a:ext cx="3148110" cy="271065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13E641A-46E5-4BDD-9716-84FA7644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242F01F-0CFE-42F4-A023-E1D648EE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err="1"/>
              <a:t>Confidential</a:t>
            </a:r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F42DFAAE-E542-4794-87CF-D8DE873353B0}"/>
              </a:ext>
            </a:extLst>
          </p:cNvPr>
          <p:cNvGrpSpPr/>
          <p:nvPr/>
        </p:nvGrpSpPr>
        <p:grpSpPr>
          <a:xfrm>
            <a:off x="277561" y="1449521"/>
            <a:ext cx="1056960" cy="4797968"/>
            <a:chOff x="-2973063" y="2103322"/>
            <a:chExt cx="2535912" cy="10224280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52CC52F-7180-46EF-B4D3-1C59523F9445}"/>
                </a:ext>
              </a:extLst>
            </p:cNvPr>
            <p:cNvSpPr txBox="1"/>
            <p:nvPr/>
          </p:nvSpPr>
          <p:spPr>
            <a:xfrm>
              <a:off x="-2973063" y="3789865"/>
              <a:ext cx="2477046" cy="974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latin typeface="Verdana" panose="020B0604030504040204" pitchFamily="34" charset="0"/>
                  <a:ea typeface="Verdana" panose="020B0604030504040204" pitchFamily="34" charset="0"/>
                </a:rPr>
                <a:t>Transparency of decisions</a:t>
              </a:r>
            </a:p>
            <a:p>
              <a:pPr algn="ctr"/>
              <a:endParaRPr lang="en-GB" sz="800" b="1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0D909F10-0502-48D6-A268-F6E60B706019}"/>
                </a:ext>
              </a:extLst>
            </p:cNvPr>
            <p:cNvSpPr txBox="1"/>
            <p:nvPr/>
          </p:nvSpPr>
          <p:spPr>
            <a:xfrm>
              <a:off x="-2914200" y="11618967"/>
              <a:ext cx="2477046" cy="70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latin typeface="Verdana" panose="020B0604030504040204" pitchFamily="34" charset="0"/>
                  <a:ea typeface="Verdana" panose="020B0604030504040204" pitchFamily="34" charset="0"/>
                </a:rPr>
                <a:t>Ability to do more business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CFF2D682-96CB-42D1-B72B-1506A1FC2736}"/>
                </a:ext>
              </a:extLst>
            </p:cNvPr>
            <p:cNvSpPr txBox="1"/>
            <p:nvPr/>
          </p:nvSpPr>
          <p:spPr>
            <a:xfrm>
              <a:off x="-2973063" y="6472125"/>
              <a:ext cx="2477049" cy="448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latin typeface="Verdana" panose="020B0604030504040204" pitchFamily="34" charset="0"/>
                  <a:ea typeface="Verdana" panose="020B0604030504040204" pitchFamily="34" charset="0"/>
                </a:rPr>
                <a:t>Ease of use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DBCEBDFE-3AC2-438F-A8AD-23027A866DDB}"/>
                </a:ext>
              </a:extLst>
            </p:cNvPr>
            <p:cNvSpPr txBox="1"/>
            <p:nvPr/>
          </p:nvSpPr>
          <p:spPr>
            <a:xfrm>
              <a:off x="-2936882" y="9192390"/>
              <a:ext cx="2477049" cy="708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b="1">
                  <a:latin typeface="Verdana" panose="020B0604030504040204" pitchFamily="34" charset="0"/>
                  <a:ea typeface="Verdana" panose="020B0604030504040204" pitchFamily="34" charset="0"/>
                </a:rPr>
                <a:t>Ease of deployment</a:t>
              </a:r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F743A4E3-E31A-437D-ADFC-1BFECAB1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73061" y="2103322"/>
              <a:ext cx="2477046" cy="1573015"/>
            </a:xfrm>
            <a:prstGeom prst="rect">
              <a:avLst/>
            </a:prstGeom>
          </p:spPr>
        </p:pic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538CDBDD-43C0-41E0-AB08-99BFF779A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36882" y="7096940"/>
              <a:ext cx="2477049" cy="1896659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2CE93E09-A1BE-437C-88BD-80853FB6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14200" y="10000958"/>
              <a:ext cx="2477049" cy="1412098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E43E40ED-2210-428D-8C25-A61B3AE0A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73061" y="4682709"/>
              <a:ext cx="2477049" cy="1412098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C117706-6500-40D6-972D-E8A184BF5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19" y="4143805"/>
            <a:ext cx="3784319" cy="2128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0285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4D0C9-46E7-4FBC-9314-1F081F6A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r>
              <a:rPr lang="en-US" sz="3100"/>
              <a:t>AI journey &amp; business model with </a:t>
            </a:r>
            <a:r>
              <a:rPr lang="en-US"/>
              <a:t>DreamQuark</a:t>
            </a:r>
            <a:br>
              <a:rPr lang="en-US"/>
            </a:br>
            <a:endParaRPr lang="fr-FR"/>
          </a:p>
        </p:txBody>
      </p:sp>
      <p:sp>
        <p:nvSpPr>
          <p:cNvPr id="8" name="Text Placeholder 33">
            <a:extLst>
              <a:ext uri="{FF2B5EF4-FFF2-40B4-BE49-F238E27FC236}">
                <a16:creationId xmlns:a16="http://schemas.microsoft.com/office/drawing/2014/main" id="{A3181409-0576-4E31-90A3-911AEA78A8C4}"/>
              </a:ext>
            </a:extLst>
          </p:cNvPr>
          <p:cNvSpPr txBox="1">
            <a:spLocks/>
          </p:cNvSpPr>
          <p:nvPr/>
        </p:nvSpPr>
        <p:spPr>
          <a:xfrm>
            <a:off x="580110" y="4376878"/>
            <a:ext cx="3069059" cy="2945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Scoping</a:t>
            </a:r>
          </a:p>
          <a:p>
            <a:pPr>
              <a:spcBef>
                <a:spcPts val="0"/>
              </a:spcBef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Data export</a:t>
            </a:r>
            <a:endParaRPr lang="en-AU" sz="1400">
              <a:latin typeface="Muli" panose="00000500000000000000" pitchFamily="2" charset="0"/>
              <a:cs typeface="Calibr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706DF8-21D4-426B-B17E-EFDCD19A9A89}"/>
              </a:ext>
            </a:extLst>
          </p:cNvPr>
          <p:cNvSpPr/>
          <p:nvPr/>
        </p:nvSpPr>
        <p:spPr>
          <a:xfrm>
            <a:off x="8203170" y="3261362"/>
            <a:ext cx="3828597" cy="1578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solidFill>
              <a:srgbClr val="3DA1EA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Muli" panose="00000500000000000000" pitchFamily="2" charset="0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00E4E3AB-24A3-450E-A770-064752E77A8C}"/>
              </a:ext>
            </a:extLst>
          </p:cNvPr>
          <p:cNvSpPr txBox="1">
            <a:spLocks/>
          </p:cNvSpPr>
          <p:nvPr/>
        </p:nvSpPr>
        <p:spPr>
          <a:xfrm>
            <a:off x="8483499" y="3595840"/>
            <a:ext cx="2883020" cy="96599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User licence</a:t>
            </a:r>
          </a:p>
          <a:p>
            <a:pPr>
              <a:spcBef>
                <a:spcPts val="0"/>
              </a:spcBef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Prediction volume fee</a:t>
            </a:r>
          </a:p>
          <a:p>
            <a:pPr>
              <a:spcBef>
                <a:spcPts val="0"/>
              </a:spcBef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Customer success</a:t>
            </a:r>
            <a:endParaRPr lang="en-AU" sz="1400">
              <a:latin typeface="Muli" panose="00000500000000000000" pitchFamily="2" charset="0"/>
              <a:cs typeface="Calibri" pitchFamily="34" charset="0"/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26CE8AA-8866-401C-B0D0-803E89FD887E}"/>
              </a:ext>
            </a:extLst>
          </p:cNvPr>
          <p:cNvSpPr/>
          <p:nvPr/>
        </p:nvSpPr>
        <p:spPr>
          <a:xfrm rot="21169814">
            <a:off x="406735" y="2794657"/>
            <a:ext cx="7648640" cy="238886"/>
          </a:xfrm>
          <a:prstGeom prst="rightArrow">
            <a:avLst/>
          </a:prstGeom>
          <a:solidFill>
            <a:srgbClr val="0076BD">
              <a:alpha val="49000"/>
            </a:srgbClr>
          </a:solidFill>
          <a:ln w="12700" cap="flat">
            <a:solidFill>
              <a:srgbClr val="4F81BD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6600">
              <a:solidFill>
                <a:schemeClr val="tx1"/>
              </a:solidFill>
              <a:latin typeface="Muli" panose="00000500000000000000" pitchFamily="2" charset="0"/>
            </a:endParaRP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id="{4B7CF665-63AB-4D32-9AA3-A07FD697CD54}"/>
              </a:ext>
            </a:extLst>
          </p:cNvPr>
          <p:cNvSpPr txBox="1">
            <a:spLocks/>
          </p:cNvSpPr>
          <p:nvPr/>
        </p:nvSpPr>
        <p:spPr>
          <a:xfrm rot="21150207">
            <a:off x="2313804" y="2446009"/>
            <a:ext cx="4952038" cy="21357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AU" sz="1600" b="1">
                <a:latin typeface="Muli" panose="00000500000000000000" pitchFamily="2" charset="0"/>
                <a:cs typeface="Calibri" pitchFamily="34" charset="0"/>
              </a:rPr>
              <a:t>DQ data science &amp; IT support and skills</a:t>
            </a: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 transfer</a:t>
            </a:r>
            <a:endParaRPr lang="en-AU" sz="1400">
              <a:latin typeface="Muli" panose="00000500000000000000" pitchFamily="2" charset="0"/>
              <a:cs typeface="Calibri" pitchFamily="34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D1527AE-BD8D-4627-9F21-88046261ADAC}"/>
              </a:ext>
            </a:extLst>
          </p:cNvPr>
          <p:cNvCxnSpPr>
            <a:cxnSpLocks/>
          </p:cNvCxnSpPr>
          <p:nvPr/>
        </p:nvCxnSpPr>
        <p:spPr>
          <a:xfrm>
            <a:off x="160232" y="4821356"/>
            <a:ext cx="2264045" cy="0"/>
          </a:xfrm>
          <a:prstGeom prst="line">
            <a:avLst/>
          </a:prstGeom>
          <a:ln>
            <a:solidFill>
              <a:srgbClr val="3D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511CA9-5A99-48FE-A38C-C440F7CE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E3F13BDE-C196-4646-9B4E-3B025260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5325" y="6356350"/>
            <a:ext cx="4114800" cy="365125"/>
          </a:xfrm>
        </p:spPr>
        <p:txBody>
          <a:bodyPr/>
          <a:lstStyle/>
          <a:p>
            <a:r>
              <a:rPr lang="fr-FR" err="1"/>
              <a:t>Confidential</a:t>
            </a:r>
            <a:endParaRPr lang="fr-FR"/>
          </a:p>
        </p:txBody>
      </p:sp>
      <p:sp>
        <p:nvSpPr>
          <p:cNvPr id="87" name="Text Placeholder 33">
            <a:extLst>
              <a:ext uri="{FF2B5EF4-FFF2-40B4-BE49-F238E27FC236}">
                <a16:creationId xmlns:a16="http://schemas.microsoft.com/office/drawing/2014/main" id="{2E204291-03DD-46D7-BDF4-01636D5FB142}"/>
              </a:ext>
            </a:extLst>
          </p:cNvPr>
          <p:cNvSpPr txBox="1">
            <a:spLocks/>
          </p:cNvSpPr>
          <p:nvPr/>
        </p:nvSpPr>
        <p:spPr>
          <a:xfrm>
            <a:off x="4837195" y="4962235"/>
            <a:ext cx="2111768" cy="283306"/>
          </a:xfrm>
          <a:prstGeom prst="rect">
            <a:avLst/>
          </a:prstGeom>
        </p:spPr>
        <p:txBody>
          <a:bodyPr lIns="0" tIns="0" rIns="0" bIns="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2-9 months</a:t>
            </a:r>
          </a:p>
        </p:txBody>
      </p:sp>
      <p:sp>
        <p:nvSpPr>
          <p:cNvPr id="88" name="Text Placeholder 33">
            <a:extLst>
              <a:ext uri="{FF2B5EF4-FFF2-40B4-BE49-F238E27FC236}">
                <a16:creationId xmlns:a16="http://schemas.microsoft.com/office/drawing/2014/main" id="{08F74979-EF3B-45B7-A8CF-80F45855E2A1}"/>
              </a:ext>
            </a:extLst>
          </p:cNvPr>
          <p:cNvSpPr txBox="1">
            <a:spLocks/>
          </p:cNvSpPr>
          <p:nvPr/>
        </p:nvSpPr>
        <p:spPr>
          <a:xfrm>
            <a:off x="9316841" y="4962235"/>
            <a:ext cx="2111768" cy="283306"/>
          </a:xfrm>
          <a:prstGeom prst="rect">
            <a:avLst/>
          </a:prstGeom>
        </p:spPr>
        <p:txBody>
          <a:bodyPr lIns="0" tIns="0" rIns="0" bIns="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Multi-years</a:t>
            </a:r>
          </a:p>
        </p:txBody>
      </p:sp>
      <p:sp>
        <p:nvSpPr>
          <p:cNvPr id="16" name="Organigramme : Entrée manuelle 15">
            <a:extLst>
              <a:ext uri="{FF2B5EF4-FFF2-40B4-BE49-F238E27FC236}">
                <a16:creationId xmlns:a16="http://schemas.microsoft.com/office/drawing/2014/main" id="{EB9581FE-533E-400C-AF27-0DD295E0B003}"/>
              </a:ext>
            </a:extLst>
          </p:cNvPr>
          <p:cNvSpPr/>
          <p:nvPr/>
        </p:nvSpPr>
        <p:spPr>
          <a:xfrm>
            <a:off x="2490011" y="3261362"/>
            <a:ext cx="5673549" cy="1576627"/>
          </a:xfrm>
          <a:prstGeom prst="flowChartManualInput">
            <a:avLst/>
          </a:prstGeom>
          <a:solidFill>
            <a:srgbClr val="DD5050">
              <a:alpha val="50000"/>
            </a:srgbClr>
          </a:solidFill>
          <a:ln w="7938" cap="flat">
            <a:solidFill>
              <a:srgbClr val="3DA1EA"/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chemeClr val="tx1"/>
              </a:solidFill>
              <a:latin typeface="Muli" panose="00000500000000000000" pitchFamily="2" charset="0"/>
            </a:endParaRPr>
          </a:p>
        </p:txBody>
      </p:sp>
      <p:sp>
        <p:nvSpPr>
          <p:cNvPr id="23" name="Text Placeholder 33">
            <a:extLst>
              <a:ext uri="{FF2B5EF4-FFF2-40B4-BE49-F238E27FC236}">
                <a16:creationId xmlns:a16="http://schemas.microsoft.com/office/drawing/2014/main" id="{BDD21BEF-7481-4342-9E6F-AB96DD5DD8DC}"/>
              </a:ext>
            </a:extLst>
          </p:cNvPr>
          <p:cNvSpPr txBox="1">
            <a:spLocks/>
          </p:cNvSpPr>
          <p:nvPr/>
        </p:nvSpPr>
        <p:spPr>
          <a:xfrm>
            <a:off x="3261170" y="3749888"/>
            <a:ext cx="3631211" cy="59957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MVP creation &amp; quick integration</a:t>
            </a:r>
          </a:p>
          <a:p>
            <a:pPr>
              <a:spcBef>
                <a:spcPts val="0"/>
              </a:spcBef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Field ROI measurement</a:t>
            </a:r>
          </a:p>
          <a:p>
            <a:pPr>
              <a:spcBef>
                <a:spcPts val="0"/>
              </a:spcBef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Platform adoption by business experts</a:t>
            </a:r>
          </a:p>
          <a:p>
            <a:pPr>
              <a:spcBef>
                <a:spcPts val="0"/>
              </a:spcBef>
            </a:pPr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IT &amp; security validation</a:t>
            </a:r>
          </a:p>
          <a:p>
            <a:pPr>
              <a:spcBef>
                <a:spcPts val="0"/>
              </a:spcBef>
            </a:pPr>
            <a:endParaRPr lang="en-AU" sz="1400" b="1">
              <a:latin typeface="Muli" panose="00000500000000000000" pitchFamily="2" charset="0"/>
              <a:cs typeface="Calibri" pitchFamily="34" charset="0"/>
            </a:endParaRPr>
          </a:p>
        </p:txBody>
      </p:sp>
      <p:sp>
        <p:nvSpPr>
          <p:cNvPr id="4" name="Flèche : courbe vers le haut 3">
            <a:extLst>
              <a:ext uri="{FF2B5EF4-FFF2-40B4-BE49-F238E27FC236}">
                <a16:creationId xmlns:a16="http://schemas.microsoft.com/office/drawing/2014/main" id="{E35AAA6C-49DE-48EB-98E9-0EE27AC42C8A}"/>
              </a:ext>
            </a:extLst>
          </p:cNvPr>
          <p:cNvSpPr/>
          <p:nvPr/>
        </p:nvSpPr>
        <p:spPr>
          <a:xfrm>
            <a:off x="7166961" y="4433322"/>
            <a:ext cx="606232" cy="2765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lèche : courbe vers le bas 4">
            <a:extLst>
              <a:ext uri="{FF2B5EF4-FFF2-40B4-BE49-F238E27FC236}">
                <a16:creationId xmlns:a16="http://schemas.microsoft.com/office/drawing/2014/main" id="{94364001-4011-4821-B509-6F749369194B}"/>
              </a:ext>
            </a:extLst>
          </p:cNvPr>
          <p:cNvSpPr/>
          <p:nvPr/>
        </p:nvSpPr>
        <p:spPr>
          <a:xfrm flipH="1">
            <a:off x="7166960" y="4089771"/>
            <a:ext cx="606232" cy="2599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0C0C87-B92F-4648-9946-0A7D8DABD2F7}"/>
              </a:ext>
            </a:extLst>
          </p:cNvPr>
          <p:cNvSpPr/>
          <p:nvPr/>
        </p:nvSpPr>
        <p:spPr>
          <a:xfrm rot="21409572">
            <a:off x="4387264" y="3086841"/>
            <a:ext cx="1879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MVP productization</a:t>
            </a:r>
            <a:endParaRPr 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767D33-1FA6-4464-B5A5-B391106A3D16}"/>
              </a:ext>
            </a:extLst>
          </p:cNvPr>
          <p:cNvSpPr/>
          <p:nvPr/>
        </p:nvSpPr>
        <p:spPr>
          <a:xfrm>
            <a:off x="9756902" y="2978211"/>
            <a:ext cx="1117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b="1">
                <a:latin typeface="Muli" panose="00000500000000000000" pitchFamily="2" charset="0"/>
                <a:cs typeface="Calibri" pitchFamily="34" charset="0"/>
              </a:rPr>
              <a:t>Production</a:t>
            </a:r>
            <a:endParaRPr lang="en-US" sz="1400" b="1">
              <a:latin typeface="Muli" panose="00000500000000000000" pitchFamily="2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19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946B91-8E0D-461F-8C26-694551C7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41" y="136525"/>
            <a:ext cx="9949102" cy="764623"/>
          </a:xfrm>
        </p:spPr>
        <p:txBody>
          <a:bodyPr>
            <a:noAutofit/>
          </a:bodyPr>
          <a:lstStyle/>
          <a:p>
            <a:r>
              <a:rPr lang="fr-FR" sz="2400"/>
              <a:t>Building and </a:t>
            </a:r>
            <a:r>
              <a:rPr lang="fr-FR" sz="2400" err="1"/>
              <a:t>deploying</a:t>
            </a:r>
            <a:r>
              <a:rPr lang="fr-FR" sz="2400"/>
              <a:t> a model : </a:t>
            </a:r>
            <a:r>
              <a:rPr lang="fr-FR" sz="2400" err="1"/>
              <a:t>general</a:t>
            </a:r>
            <a:r>
              <a:rPr lang="fr-FR" sz="2400"/>
              <a:t> planning </a:t>
            </a:r>
            <a:r>
              <a:rPr lang="fr-FR" sz="2400" err="1"/>
              <a:t>example</a:t>
            </a:r>
            <a:endParaRPr lang="fr-FR" sz="240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0C6B1453-3900-45F0-BE79-BADA37C9A216}"/>
              </a:ext>
            </a:extLst>
          </p:cNvPr>
          <p:cNvSpPr/>
          <p:nvPr/>
        </p:nvSpPr>
        <p:spPr>
          <a:xfrm>
            <a:off x="2928999" y="2508925"/>
            <a:ext cx="2143121" cy="10858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2. Pilot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AB2D50E-A1A5-4425-B65F-E0DB81F3527A}"/>
              </a:ext>
            </a:extLst>
          </p:cNvPr>
          <p:cNvSpPr/>
          <p:nvPr/>
        </p:nvSpPr>
        <p:spPr>
          <a:xfrm>
            <a:off x="5072120" y="2512997"/>
            <a:ext cx="3315187" cy="1244355"/>
          </a:xfrm>
          <a:prstGeom prst="rightArrow">
            <a:avLst/>
          </a:prstGeom>
          <a:solidFill>
            <a:schemeClr val="bg1">
              <a:lumMod val="50000"/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3. </a:t>
            </a:r>
            <a:r>
              <a:rPr lang="fr-FR" sz="1200" err="1"/>
              <a:t>Valid</a:t>
            </a:r>
            <a:r>
              <a:rPr lang="fr-FR" sz="1200"/>
              <a:t> (out of scope)</a:t>
            </a:r>
            <a:br>
              <a:rPr lang="fr-FR" sz="900"/>
            </a:br>
            <a:r>
              <a:rPr lang="fr-FR" sz="900"/>
              <a:t>Use of the model by client teams</a:t>
            </a:r>
          </a:p>
          <a:p>
            <a:pPr algn="ctr"/>
            <a:r>
              <a:rPr lang="fr-FR" sz="900" err="1"/>
              <a:t>Iterations</a:t>
            </a:r>
            <a:r>
              <a:rPr lang="fr-FR" sz="900"/>
              <a:t> on the model for production</a:t>
            </a:r>
          </a:p>
          <a:p>
            <a:pPr algn="ctr"/>
            <a:endParaRPr lang="fr-FR" sz="9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89E3DA-CAC4-40BE-8191-12E09A235BE8}"/>
              </a:ext>
            </a:extLst>
          </p:cNvPr>
          <p:cNvSpPr txBox="1"/>
          <p:nvPr/>
        </p:nvSpPr>
        <p:spPr>
          <a:xfrm>
            <a:off x="2000205" y="1459380"/>
            <a:ext cx="200977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/>
              <a:t>Pilot </a:t>
            </a:r>
          </a:p>
          <a:p>
            <a:pPr algn="ctr"/>
            <a:r>
              <a:rPr lang="fr-FR" sz="1600"/>
              <a:t>start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E20E5F4-7494-4FB5-A8D5-FD8AAF4AE806}"/>
              </a:ext>
            </a:extLst>
          </p:cNvPr>
          <p:cNvCxnSpPr>
            <a:cxnSpLocks/>
          </p:cNvCxnSpPr>
          <p:nvPr/>
        </p:nvCxnSpPr>
        <p:spPr>
          <a:xfrm>
            <a:off x="2915466" y="2290377"/>
            <a:ext cx="13533" cy="3203389"/>
          </a:xfrm>
          <a:prstGeom prst="line">
            <a:avLst/>
          </a:prstGeom>
          <a:ln w="57150">
            <a:solidFill>
              <a:srgbClr val="DD5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2B05CCC-8671-49FC-805B-76C69D11DA1A}"/>
              </a:ext>
            </a:extLst>
          </p:cNvPr>
          <p:cNvSpPr txBox="1"/>
          <p:nvPr/>
        </p:nvSpPr>
        <p:spPr>
          <a:xfrm>
            <a:off x="4273810" y="1455772"/>
            <a:ext cx="15966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err="1"/>
              <a:t>Theoritical</a:t>
            </a:r>
            <a:r>
              <a:rPr lang="fr-FR" sz="1600"/>
              <a:t> Gains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A80B976-5914-460D-97CC-EB74B82FE159}"/>
              </a:ext>
            </a:extLst>
          </p:cNvPr>
          <p:cNvCxnSpPr>
            <a:cxnSpLocks/>
          </p:cNvCxnSpPr>
          <p:nvPr/>
        </p:nvCxnSpPr>
        <p:spPr>
          <a:xfrm>
            <a:off x="5097734" y="2125544"/>
            <a:ext cx="0" cy="336822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DBAFFF2-FE27-44E1-8A62-69C6C14BA263}"/>
              </a:ext>
            </a:extLst>
          </p:cNvPr>
          <p:cNvCxnSpPr>
            <a:cxnSpLocks/>
          </p:cNvCxnSpPr>
          <p:nvPr/>
        </p:nvCxnSpPr>
        <p:spPr>
          <a:xfrm>
            <a:off x="8427905" y="2090822"/>
            <a:ext cx="0" cy="314261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CD34B7BD-3FDF-4A06-82E2-0E15920BB5CD}"/>
              </a:ext>
            </a:extLst>
          </p:cNvPr>
          <p:cNvSpPr txBox="1"/>
          <p:nvPr/>
        </p:nvSpPr>
        <p:spPr>
          <a:xfrm>
            <a:off x="7870428" y="1446853"/>
            <a:ext cx="108108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err="1"/>
              <a:t>Practical</a:t>
            </a:r>
            <a:r>
              <a:rPr lang="fr-FR" sz="1600"/>
              <a:t> Gains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E1B88EA8-8B01-4EC1-90C9-A8DA1701CF35}"/>
              </a:ext>
            </a:extLst>
          </p:cNvPr>
          <p:cNvSpPr/>
          <p:nvPr/>
        </p:nvSpPr>
        <p:spPr>
          <a:xfrm>
            <a:off x="8843170" y="3788203"/>
            <a:ext cx="3107530" cy="1085850"/>
          </a:xfrm>
          <a:prstGeom prst="rightArrow">
            <a:avLst/>
          </a:prstGeom>
          <a:solidFill>
            <a:schemeClr val="bg1">
              <a:lumMod val="50000"/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4. </a:t>
            </a:r>
            <a:r>
              <a:rPr lang="fr-FR" sz="1200" err="1"/>
              <a:t>Deployment</a:t>
            </a:r>
            <a:r>
              <a:rPr lang="fr-FR" sz="1200"/>
              <a:t> (out of scope)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4CA550A-7452-4454-A5B6-B7714054DBBB}"/>
              </a:ext>
            </a:extLst>
          </p:cNvPr>
          <p:cNvSpPr/>
          <p:nvPr/>
        </p:nvSpPr>
        <p:spPr>
          <a:xfrm>
            <a:off x="1433866" y="5367363"/>
            <a:ext cx="7416048" cy="1354107"/>
          </a:xfrm>
          <a:prstGeom prst="rightArrow">
            <a:avLst/>
          </a:prstGeom>
          <a:solidFill>
            <a:schemeClr val="accent1"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5. Stream </a:t>
            </a:r>
            <a:r>
              <a:rPr lang="fr-FR" sz="1200" err="1"/>
              <a:t>legal</a:t>
            </a:r>
            <a:r>
              <a:rPr lang="fr-FR" sz="1200"/>
              <a:t> &amp; </a:t>
            </a:r>
            <a:r>
              <a:rPr lang="fr-FR" sz="1200" err="1"/>
              <a:t>purchase</a:t>
            </a:r>
            <a:endParaRPr lang="fr-FR" sz="1200"/>
          </a:p>
          <a:p>
            <a:pPr algn="ctr"/>
            <a:r>
              <a:rPr lang="fr-FR" sz="900"/>
              <a:t>NDA, DPO, </a:t>
            </a:r>
            <a:r>
              <a:rPr lang="fr-FR" sz="900" err="1"/>
              <a:t>contract</a:t>
            </a:r>
            <a:r>
              <a:rPr lang="fr-FR" sz="900"/>
              <a:t>, </a:t>
            </a:r>
            <a:r>
              <a:rPr lang="fr-FR" sz="900" err="1"/>
              <a:t>legal</a:t>
            </a:r>
            <a:r>
              <a:rPr lang="fr-FR" sz="900"/>
              <a:t>, </a:t>
            </a:r>
            <a:r>
              <a:rPr lang="fr-FR" sz="900" err="1"/>
              <a:t>negociations</a:t>
            </a:r>
            <a:br>
              <a:rPr lang="fr-FR" sz="900"/>
            </a:br>
            <a:r>
              <a:rPr lang="fr-FR" sz="900"/>
              <a:t>Meeting </a:t>
            </a:r>
            <a:r>
              <a:rPr lang="fr-FR" sz="900" err="1"/>
              <a:t>with</a:t>
            </a:r>
            <a:r>
              <a:rPr lang="fr-FR" sz="900"/>
              <a:t> </a:t>
            </a:r>
            <a:r>
              <a:rPr lang="fr-FR" sz="900" err="1"/>
              <a:t>other</a:t>
            </a:r>
            <a:r>
              <a:rPr lang="fr-FR" sz="900"/>
              <a:t> client teams and use case identifications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967EBC0-1A98-459B-A88E-154468338A41}"/>
              </a:ext>
            </a:extLst>
          </p:cNvPr>
          <p:cNvSpPr/>
          <p:nvPr/>
        </p:nvSpPr>
        <p:spPr>
          <a:xfrm>
            <a:off x="3814638" y="3597036"/>
            <a:ext cx="5035277" cy="1468185"/>
          </a:xfrm>
          <a:prstGeom prst="rightArrow">
            <a:avLst/>
          </a:prstGeom>
          <a:solidFill>
            <a:schemeClr val="bg1">
              <a:lumMod val="50000"/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IT Qualification (out of scope)</a:t>
            </a:r>
            <a:br>
              <a:rPr lang="fr-FR" sz="1200"/>
            </a:br>
            <a:r>
              <a:rPr lang="fr-FR" sz="1100" err="1"/>
              <a:t>Elements</a:t>
            </a:r>
            <a:r>
              <a:rPr lang="fr-FR" sz="1100"/>
              <a:t> for the </a:t>
            </a:r>
            <a:r>
              <a:rPr lang="fr-FR" sz="1100" err="1"/>
              <a:t>deployment</a:t>
            </a:r>
            <a:r>
              <a:rPr lang="fr-FR" sz="1100"/>
              <a:t> </a:t>
            </a:r>
            <a:r>
              <a:rPr lang="fr-FR" sz="1100" err="1"/>
              <a:t>committee</a:t>
            </a:r>
            <a:endParaRPr lang="fr-FR" sz="1100"/>
          </a:p>
          <a:p>
            <a:pPr algn="ctr"/>
            <a:r>
              <a:rPr lang="fr-FR" sz="1100" err="1"/>
              <a:t>Preparation</a:t>
            </a:r>
            <a:r>
              <a:rPr lang="fr-FR" sz="1100"/>
              <a:t> of the architecture, </a:t>
            </a:r>
            <a:r>
              <a:rPr lang="fr-FR" sz="1100" err="1"/>
              <a:t>security</a:t>
            </a:r>
            <a:r>
              <a:rPr lang="fr-FR" sz="1100"/>
              <a:t> </a:t>
            </a:r>
            <a:r>
              <a:rPr lang="fr-FR" sz="1100" err="1"/>
              <a:t>committees</a:t>
            </a:r>
            <a:endParaRPr lang="fr-FR" sz="110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F04941E2-A769-45B5-B684-D7974F31D852}"/>
              </a:ext>
            </a:extLst>
          </p:cNvPr>
          <p:cNvSpPr/>
          <p:nvPr/>
        </p:nvSpPr>
        <p:spPr>
          <a:xfrm>
            <a:off x="1433866" y="2508925"/>
            <a:ext cx="1481600" cy="10858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1. </a:t>
            </a:r>
            <a:r>
              <a:rPr lang="fr-FR" sz="1200" err="1"/>
              <a:t>Scoping</a:t>
            </a:r>
            <a:endParaRPr lang="fr-FR" sz="12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F0C2BA-E62E-4551-BACE-858D2392186A}"/>
              </a:ext>
            </a:extLst>
          </p:cNvPr>
          <p:cNvSpPr txBox="1"/>
          <p:nvPr/>
        </p:nvSpPr>
        <p:spPr>
          <a:xfrm>
            <a:off x="2459652" y="6472114"/>
            <a:ext cx="83283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100" i="1"/>
              <a:t>M0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B586EF0-04D8-4CC4-B6C3-EB02023B0B33}"/>
              </a:ext>
            </a:extLst>
          </p:cNvPr>
          <p:cNvSpPr txBox="1"/>
          <p:nvPr/>
        </p:nvSpPr>
        <p:spPr>
          <a:xfrm>
            <a:off x="4655703" y="6465859"/>
            <a:ext cx="83283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100" i="1"/>
              <a:t>M3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3920CD6-788D-4C7C-BDBD-BBF227755D22}"/>
              </a:ext>
            </a:extLst>
          </p:cNvPr>
          <p:cNvSpPr txBox="1"/>
          <p:nvPr/>
        </p:nvSpPr>
        <p:spPr>
          <a:xfrm>
            <a:off x="8088808" y="6462983"/>
            <a:ext cx="1194385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100" i="1"/>
              <a:t>M6</a:t>
            </a:r>
          </a:p>
        </p:txBody>
      </p:sp>
    </p:spTree>
    <p:extLst>
      <p:ext uri="{BB962C8B-B14F-4D97-AF65-F5344CB8AC3E}">
        <p14:creationId xmlns:p14="http://schemas.microsoft.com/office/powerpoint/2010/main" val="310976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6EBE0-17ED-4FEF-A4EA-E71BBF70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Pilot </a:t>
            </a:r>
            <a:r>
              <a:rPr lang="fr-FR" err="1"/>
              <a:t>preparation</a:t>
            </a:r>
            <a:r>
              <a:rPr lang="fr-FR"/>
              <a:t> </a:t>
            </a:r>
            <a:r>
              <a:rPr lang="fr-FR" err="1"/>
              <a:t>steps</a:t>
            </a:r>
            <a:r>
              <a:rPr lang="fr-FR"/>
              <a:t> </a:t>
            </a:r>
            <a:r>
              <a:rPr lang="fr-FR" err="1"/>
              <a:t>example</a:t>
            </a:r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A72E63-E99F-4F7E-92BE-1F2ACF0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err="1"/>
              <a:t>Confidential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06A26-F4BD-4B24-B28E-90B0D95D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17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82602E9-FFC9-4729-BA7A-565616261E96}"/>
              </a:ext>
            </a:extLst>
          </p:cNvPr>
          <p:cNvCxnSpPr>
            <a:cxnSpLocks/>
          </p:cNvCxnSpPr>
          <p:nvPr/>
        </p:nvCxnSpPr>
        <p:spPr>
          <a:xfrm>
            <a:off x="8503745" y="2290377"/>
            <a:ext cx="14706" cy="3481155"/>
          </a:xfrm>
          <a:prstGeom prst="line">
            <a:avLst/>
          </a:prstGeom>
          <a:ln w="57150">
            <a:solidFill>
              <a:srgbClr val="3DA1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9AF1A7-3136-46AF-A1CC-144DB893CE0C}"/>
              </a:ext>
            </a:extLst>
          </p:cNvPr>
          <p:cNvSpPr txBox="1"/>
          <p:nvPr/>
        </p:nvSpPr>
        <p:spPr>
          <a:xfrm>
            <a:off x="2459652" y="5924242"/>
            <a:ext cx="83283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100" i="1"/>
              <a:t>M0,5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9CADCB2A-2B61-4539-98CE-AF773F55A7A3}"/>
              </a:ext>
            </a:extLst>
          </p:cNvPr>
          <p:cNvSpPr/>
          <p:nvPr/>
        </p:nvSpPr>
        <p:spPr>
          <a:xfrm>
            <a:off x="3073838" y="2508925"/>
            <a:ext cx="3009250" cy="10021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DQ UC </a:t>
            </a:r>
            <a:r>
              <a:rPr lang="fr-FR" sz="1200" err="1"/>
              <a:t>pre</a:t>
            </a:r>
            <a:r>
              <a:rPr lang="fr-FR" sz="1200"/>
              <a:t>-qualification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7E0FD80-1942-49FC-9FD3-5CAEA5F4DDA6}"/>
              </a:ext>
            </a:extLst>
          </p:cNvPr>
          <p:cNvCxnSpPr>
            <a:cxnSpLocks/>
          </p:cNvCxnSpPr>
          <p:nvPr/>
        </p:nvCxnSpPr>
        <p:spPr>
          <a:xfrm>
            <a:off x="2958597" y="2290377"/>
            <a:ext cx="14706" cy="3481155"/>
          </a:xfrm>
          <a:prstGeom prst="line">
            <a:avLst/>
          </a:prstGeom>
          <a:ln w="57150">
            <a:solidFill>
              <a:srgbClr val="C7C7C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E32F7A4-24AF-47E3-B02F-A0D63D4B3C68}"/>
              </a:ext>
            </a:extLst>
          </p:cNvPr>
          <p:cNvSpPr/>
          <p:nvPr/>
        </p:nvSpPr>
        <p:spPr>
          <a:xfrm rot="2822681">
            <a:off x="6081042" y="1918816"/>
            <a:ext cx="126834" cy="126834"/>
          </a:xfrm>
          <a:prstGeom prst="rect">
            <a:avLst/>
          </a:prstGeom>
          <a:solidFill>
            <a:srgbClr val="C7C7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B8B5E1-4702-4D31-952D-BC47E455D012}"/>
              </a:ext>
            </a:extLst>
          </p:cNvPr>
          <p:cNvSpPr txBox="1"/>
          <p:nvPr/>
        </p:nvSpPr>
        <p:spPr>
          <a:xfrm>
            <a:off x="5545509" y="1415110"/>
            <a:ext cx="10550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Data WS/</a:t>
            </a:r>
            <a:r>
              <a:rPr lang="fr-FR" sz="1200" err="1"/>
              <a:t>sample</a:t>
            </a:r>
            <a:endParaRPr lang="fr-FR" sz="1200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73D58A6-EE3E-4311-92A0-1847B72CCA1E}"/>
              </a:ext>
            </a:extLst>
          </p:cNvPr>
          <p:cNvSpPr/>
          <p:nvPr/>
        </p:nvSpPr>
        <p:spPr>
          <a:xfrm>
            <a:off x="421746" y="3553443"/>
            <a:ext cx="1083527" cy="806930"/>
          </a:xfrm>
          <a:prstGeom prst="rightArrow">
            <a:avLst/>
          </a:prstGeom>
          <a:solidFill>
            <a:schemeClr val="bg1">
              <a:lumMod val="50000"/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/>
              <a:t>Client Admin</a:t>
            </a:r>
          </a:p>
          <a:p>
            <a:pPr algn="ctr"/>
            <a:r>
              <a:rPr lang="fr-FR" sz="900"/>
              <a:t>NDA 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BD86A522-7CC0-4E04-9A52-E2537D1A2666}"/>
              </a:ext>
            </a:extLst>
          </p:cNvPr>
          <p:cNvSpPr/>
          <p:nvPr/>
        </p:nvSpPr>
        <p:spPr>
          <a:xfrm>
            <a:off x="3376872" y="3553443"/>
            <a:ext cx="2635868" cy="806930"/>
          </a:xfrm>
          <a:prstGeom prst="rightArrow">
            <a:avLst/>
          </a:prstGeom>
          <a:solidFill>
            <a:schemeClr val="bg1">
              <a:lumMod val="50000"/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Client Admin</a:t>
            </a:r>
          </a:p>
          <a:p>
            <a:pPr algn="ctr"/>
            <a:r>
              <a:rPr lang="fr-FR" sz="1200"/>
              <a:t>DPO data </a:t>
            </a:r>
            <a:r>
              <a:rPr lang="fr-FR" sz="1200" err="1"/>
              <a:t>review</a:t>
            </a:r>
            <a:r>
              <a:rPr lang="fr-FR" sz="1200"/>
              <a:t> &amp; </a:t>
            </a:r>
            <a:r>
              <a:rPr lang="fr-FR" sz="1200" err="1"/>
              <a:t>exec</a:t>
            </a:r>
            <a:r>
              <a:rPr lang="fr-FR" sz="1200"/>
              <a:t> GO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07E586C-BB91-493B-AC88-165AC45A4DA4}"/>
              </a:ext>
            </a:extLst>
          </p:cNvPr>
          <p:cNvSpPr txBox="1"/>
          <p:nvPr/>
        </p:nvSpPr>
        <p:spPr>
          <a:xfrm>
            <a:off x="10635520" y="1459380"/>
            <a:ext cx="126191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/>
              <a:t>Pilot </a:t>
            </a:r>
          </a:p>
          <a:p>
            <a:pPr algn="ctr"/>
            <a:r>
              <a:rPr lang="fr-FR" sz="1600"/>
              <a:t>start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B8B2187-C53B-48FE-B585-B52A3BD1B0B1}"/>
              </a:ext>
            </a:extLst>
          </p:cNvPr>
          <p:cNvCxnSpPr>
            <a:cxnSpLocks/>
          </p:cNvCxnSpPr>
          <p:nvPr/>
        </p:nvCxnSpPr>
        <p:spPr>
          <a:xfrm flipH="1">
            <a:off x="11297379" y="2290377"/>
            <a:ext cx="38041" cy="3529451"/>
          </a:xfrm>
          <a:prstGeom prst="line">
            <a:avLst/>
          </a:prstGeom>
          <a:ln w="57150">
            <a:solidFill>
              <a:srgbClr val="DD5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1122D-7428-408B-9A45-9D2052D0C34B}"/>
              </a:ext>
            </a:extLst>
          </p:cNvPr>
          <p:cNvSpPr/>
          <p:nvPr/>
        </p:nvSpPr>
        <p:spPr>
          <a:xfrm rot="2822681">
            <a:off x="9288189" y="1912229"/>
            <a:ext cx="126834" cy="126834"/>
          </a:xfrm>
          <a:prstGeom prst="rect">
            <a:avLst/>
          </a:prstGeom>
          <a:solidFill>
            <a:srgbClr val="C7C7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E220937-7275-468D-AA12-B89815B830F3}"/>
              </a:ext>
            </a:extLst>
          </p:cNvPr>
          <p:cNvSpPr txBox="1"/>
          <p:nvPr/>
        </p:nvSpPr>
        <p:spPr>
          <a:xfrm>
            <a:off x="8971543" y="1411992"/>
            <a:ext cx="7601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GO sponsor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2E7FECC2-BBEA-46D2-BC43-D761116FF0C0}"/>
              </a:ext>
            </a:extLst>
          </p:cNvPr>
          <p:cNvSpPr/>
          <p:nvPr/>
        </p:nvSpPr>
        <p:spPr>
          <a:xfrm>
            <a:off x="9506103" y="4341286"/>
            <a:ext cx="1706958" cy="884926"/>
          </a:xfrm>
          <a:prstGeom prst="rightArrow">
            <a:avLst/>
          </a:prstGeom>
          <a:solidFill>
            <a:schemeClr val="bg1">
              <a:lumMod val="50000"/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Client data </a:t>
            </a:r>
            <a:r>
              <a:rPr lang="fr-FR" sz="1200" err="1"/>
              <a:t>extract</a:t>
            </a:r>
            <a:endParaRPr lang="fr-FR" sz="1100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78F22EA4-D9FA-4E06-8A8F-C985AFDF52E1}"/>
              </a:ext>
            </a:extLst>
          </p:cNvPr>
          <p:cNvSpPr/>
          <p:nvPr/>
        </p:nvSpPr>
        <p:spPr>
          <a:xfrm>
            <a:off x="6265361" y="2508925"/>
            <a:ext cx="1118306" cy="10021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DQ UC </a:t>
            </a:r>
            <a:r>
              <a:rPr lang="fr-FR" sz="1050" err="1"/>
              <a:t>feasibility</a:t>
            </a:r>
            <a:endParaRPr lang="fr-FR" sz="1050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DC0D1CAA-EC0F-4329-A926-9B5F630529AD}"/>
              </a:ext>
            </a:extLst>
          </p:cNvPr>
          <p:cNvSpPr/>
          <p:nvPr/>
        </p:nvSpPr>
        <p:spPr>
          <a:xfrm>
            <a:off x="7579472" y="2508925"/>
            <a:ext cx="867801" cy="10021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DQ </a:t>
            </a:r>
            <a:r>
              <a:rPr lang="fr-FR" sz="1050" err="1"/>
              <a:t>Offer</a:t>
            </a:r>
            <a:endParaRPr lang="fr-FR" sz="1050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7D276C57-D7BF-4BDF-BD67-84F9BE5D0A78}"/>
              </a:ext>
            </a:extLst>
          </p:cNvPr>
          <p:cNvSpPr/>
          <p:nvPr/>
        </p:nvSpPr>
        <p:spPr>
          <a:xfrm>
            <a:off x="9506103" y="3553443"/>
            <a:ext cx="1700707" cy="806930"/>
          </a:xfrm>
          <a:prstGeom prst="rightArrow">
            <a:avLst/>
          </a:prstGeom>
          <a:solidFill>
            <a:schemeClr val="bg1">
              <a:lumMod val="50000"/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/>
              <a:t>Client admin</a:t>
            </a:r>
          </a:p>
          <a:p>
            <a:pPr algn="ctr"/>
            <a:r>
              <a:rPr lang="fr-FR" sz="1000"/>
              <a:t>PO or </a:t>
            </a:r>
            <a:r>
              <a:rPr lang="fr-FR" sz="1000" err="1"/>
              <a:t>contract</a:t>
            </a:r>
            <a:r>
              <a:rPr lang="fr-FR" sz="1000"/>
              <a:t> </a:t>
            </a:r>
            <a:r>
              <a:rPr lang="fr-FR" sz="1000" err="1"/>
              <a:t>signing</a:t>
            </a:r>
            <a:r>
              <a:rPr lang="fr-FR" sz="1000"/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77DCA1-0FC8-4101-895A-4DC9179E744B}"/>
              </a:ext>
            </a:extLst>
          </p:cNvPr>
          <p:cNvSpPr/>
          <p:nvPr/>
        </p:nvSpPr>
        <p:spPr>
          <a:xfrm rot="2822681">
            <a:off x="7351605" y="1918816"/>
            <a:ext cx="126834" cy="126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25B4C2E-0653-47C9-8736-E81DDFBFA15B}"/>
              </a:ext>
            </a:extLst>
          </p:cNvPr>
          <p:cNvSpPr txBox="1"/>
          <p:nvPr/>
        </p:nvSpPr>
        <p:spPr>
          <a:xfrm>
            <a:off x="6955520" y="1415110"/>
            <a:ext cx="8813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UC </a:t>
            </a:r>
            <a:r>
              <a:rPr lang="fr-FR" sz="1200" err="1"/>
              <a:t>feasibility</a:t>
            </a:r>
            <a:endParaRPr lang="fr-FR" sz="12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3987B1-C97D-4BE5-806C-D0D46797F076}"/>
              </a:ext>
            </a:extLst>
          </p:cNvPr>
          <p:cNvSpPr/>
          <p:nvPr/>
        </p:nvSpPr>
        <p:spPr>
          <a:xfrm rot="2822681">
            <a:off x="1498005" y="1918816"/>
            <a:ext cx="126834" cy="126834"/>
          </a:xfrm>
          <a:prstGeom prst="rect">
            <a:avLst/>
          </a:prstGeom>
          <a:solidFill>
            <a:srgbClr val="C7C7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7D9565C-8CA8-4820-A827-5A6F77E18ED9}"/>
              </a:ext>
            </a:extLst>
          </p:cNvPr>
          <p:cNvSpPr txBox="1"/>
          <p:nvPr/>
        </p:nvSpPr>
        <p:spPr>
          <a:xfrm>
            <a:off x="793050" y="1415110"/>
            <a:ext cx="14587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NDA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C2B2E9-FC73-42BE-BE7B-947B61026A01}"/>
              </a:ext>
            </a:extLst>
          </p:cNvPr>
          <p:cNvSpPr/>
          <p:nvPr/>
        </p:nvSpPr>
        <p:spPr>
          <a:xfrm rot="2822681">
            <a:off x="8440327" y="1918816"/>
            <a:ext cx="126834" cy="126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17788A9-78FC-4C7E-A7D7-4F8FD22449B4}"/>
              </a:ext>
            </a:extLst>
          </p:cNvPr>
          <p:cNvSpPr txBox="1"/>
          <p:nvPr/>
        </p:nvSpPr>
        <p:spPr>
          <a:xfrm>
            <a:off x="8175839" y="1415110"/>
            <a:ext cx="6101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Pilot </a:t>
            </a:r>
            <a:r>
              <a:rPr lang="fr-FR" sz="1200" err="1"/>
              <a:t>offer</a:t>
            </a:r>
            <a:endParaRPr lang="fr-FR" sz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4B7B6-956B-4CC4-8BD4-C91BD1B384B4}"/>
              </a:ext>
            </a:extLst>
          </p:cNvPr>
          <p:cNvSpPr/>
          <p:nvPr/>
        </p:nvSpPr>
        <p:spPr>
          <a:xfrm rot="2822681">
            <a:off x="2880869" y="1918816"/>
            <a:ext cx="126834" cy="126834"/>
          </a:xfrm>
          <a:prstGeom prst="rect">
            <a:avLst/>
          </a:prstGeom>
          <a:solidFill>
            <a:srgbClr val="C7C7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6A92CC3-0B46-40EB-ACBC-BE0C41BF248F}"/>
              </a:ext>
            </a:extLst>
          </p:cNvPr>
          <p:cNvSpPr txBox="1"/>
          <p:nvPr/>
        </p:nvSpPr>
        <p:spPr>
          <a:xfrm>
            <a:off x="2175914" y="1415110"/>
            <a:ext cx="145873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/>
              <a:t>UC &amp; data candidate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24590E50-76CE-4E27-998A-4B05B68DBD0E}"/>
              </a:ext>
            </a:extLst>
          </p:cNvPr>
          <p:cNvCxnSpPr>
            <a:cxnSpLocks/>
          </p:cNvCxnSpPr>
          <p:nvPr/>
        </p:nvCxnSpPr>
        <p:spPr>
          <a:xfrm>
            <a:off x="9370726" y="2290377"/>
            <a:ext cx="0" cy="3529451"/>
          </a:xfrm>
          <a:prstGeom prst="line">
            <a:avLst/>
          </a:prstGeom>
          <a:ln w="57150">
            <a:solidFill>
              <a:srgbClr val="C7C7C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29890BBE-7FF5-4635-83A6-C588D517469D}"/>
              </a:ext>
            </a:extLst>
          </p:cNvPr>
          <p:cNvSpPr/>
          <p:nvPr/>
        </p:nvSpPr>
        <p:spPr>
          <a:xfrm>
            <a:off x="3829497" y="5148216"/>
            <a:ext cx="2187587" cy="8433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DQ Security questionnaire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ECB6538-A7F6-43B3-8119-4A1DEF804DD9}"/>
              </a:ext>
            </a:extLst>
          </p:cNvPr>
          <p:cNvCxnSpPr>
            <a:cxnSpLocks/>
          </p:cNvCxnSpPr>
          <p:nvPr/>
        </p:nvCxnSpPr>
        <p:spPr>
          <a:xfrm>
            <a:off x="6144379" y="2290377"/>
            <a:ext cx="14441" cy="3418308"/>
          </a:xfrm>
          <a:prstGeom prst="line">
            <a:avLst/>
          </a:prstGeom>
          <a:ln w="57150">
            <a:solidFill>
              <a:srgbClr val="C7C7C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925CE8F-9827-44AC-B048-BCA87A789154}"/>
              </a:ext>
            </a:extLst>
          </p:cNvPr>
          <p:cNvCxnSpPr>
            <a:cxnSpLocks/>
          </p:cNvCxnSpPr>
          <p:nvPr/>
        </p:nvCxnSpPr>
        <p:spPr>
          <a:xfrm>
            <a:off x="7434309" y="2290377"/>
            <a:ext cx="14706" cy="3481155"/>
          </a:xfrm>
          <a:prstGeom prst="line">
            <a:avLst/>
          </a:prstGeom>
          <a:ln w="57150">
            <a:solidFill>
              <a:srgbClr val="3DA1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1875B1F-AA3F-44D8-9033-A9D910A39E1E}"/>
              </a:ext>
            </a:extLst>
          </p:cNvPr>
          <p:cNvSpPr txBox="1"/>
          <p:nvPr/>
        </p:nvSpPr>
        <p:spPr>
          <a:xfrm>
            <a:off x="5780066" y="5924242"/>
            <a:ext cx="83283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100" i="1"/>
              <a:t>M1,5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F22074A-27A1-4BBA-BA80-54B3AED665B7}"/>
              </a:ext>
            </a:extLst>
          </p:cNvPr>
          <p:cNvSpPr txBox="1"/>
          <p:nvPr/>
        </p:nvSpPr>
        <p:spPr>
          <a:xfrm>
            <a:off x="6979769" y="5924242"/>
            <a:ext cx="83283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100" i="1"/>
              <a:t>M2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BA8AA63-42AA-40FE-94D8-6CED0C9362CA}"/>
              </a:ext>
            </a:extLst>
          </p:cNvPr>
          <p:cNvSpPr txBox="1"/>
          <p:nvPr/>
        </p:nvSpPr>
        <p:spPr>
          <a:xfrm>
            <a:off x="9024818" y="5924242"/>
            <a:ext cx="83283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100" i="1"/>
              <a:t>M3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D09C42E-6D0F-4BA5-8B70-8141244E1F00}"/>
              </a:ext>
            </a:extLst>
          </p:cNvPr>
          <p:cNvSpPr txBox="1"/>
          <p:nvPr/>
        </p:nvSpPr>
        <p:spPr>
          <a:xfrm>
            <a:off x="10932536" y="5924242"/>
            <a:ext cx="83283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100" i="1"/>
              <a:t>M4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9D82B56D-B3DF-4170-AC40-BAF8F7DD904B}"/>
              </a:ext>
            </a:extLst>
          </p:cNvPr>
          <p:cNvCxnSpPr>
            <a:cxnSpLocks/>
          </p:cNvCxnSpPr>
          <p:nvPr/>
        </p:nvCxnSpPr>
        <p:spPr>
          <a:xfrm>
            <a:off x="1563614" y="2290377"/>
            <a:ext cx="14706" cy="3481155"/>
          </a:xfrm>
          <a:prstGeom prst="line">
            <a:avLst/>
          </a:prstGeom>
          <a:ln w="57150">
            <a:solidFill>
              <a:srgbClr val="C7C7C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67E057BB-30EB-4D55-BF6E-E25A3FAF69D0}"/>
              </a:ext>
            </a:extLst>
          </p:cNvPr>
          <p:cNvSpPr/>
          <p:nvPr/>
        </p:nvSpPr>
        <p:spPr>
          <a:xfrm>
            <a:off x="2393178" y="4341286"/>
            <a:ext cx="4744640" cy="884926"/>
          </a:xfrm>
          <a:prstGeom prst="rightArrow">
            <a:avLst/>
          </a:prstGeom>
          <a:solidFill>
            <a:schemeClr val="bg1">
              <a:lumMod val="50000"/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Client IT </a:t>
            </a:r>
            <a:r>
              <a:rPr lang="fr-FR" sz="1200" err="1"/>
              <a:t>prerequisites</a:t>
            </a:r>
            <a:r>
              <a:rPr lang="fr-FR" sz="1200"/>
              <a:t> (as </a:t>
            </a:r>
            <a:r>
              <a:rPr lang="fr-FR" sz="1200" err="1"/>
              <a:t>required</a:t>
            </a:r>
            <a:r>
              <a:rPr lang="fr-FR" sz="1200"/>
              <a:t>)</a:t>
            </a:r>
            <a:endParaRPr lang="fr-FR" sz="110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AF33C82-8120-43F2-B4D9-F0EE2B8C135E}"/>
              </a:ext>
            </a:extLst>
          </p:cNvPr>
          <p:cNvSpPr/>
          <p:nvPr/>
        </p:nvSpPr>
        <p:spPr>
          <a:xfrm>
            <a:off x="404155" y="2508925"/>
            <a:ext cx="2511311" cy="1002169"/>
          </a:xfrm>
          <a:prstGeom prst="rightArrow">
            <a:avLst/>
          </a:prstGeom>
          <a:solidFill>
            <a:schemeClr val="bg1">
              <a:lumMod val="50000"/>
              <a:alpha val="4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UC identification &amp; production </a:t>
            </a:r>
            <a:r>
              <a:rPr lang="fr-FR" sz="1200" err="1"/>
              <a:t>strategy</a:t>
            </a:r>
            <a:endParaRPr lang="fr-FR" sz="1200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1EE15F7D-3FEB-435F-BF82-031BDD6B4047}"/>
              </a:ext>
            </a:extLst>
          </p:cNvPr>
          <p:cNvSpPr/>
          <p:nvPr/>
        </p:nvSpPr>
        <p:spPr>
          <a:xfrm>
            <a:off x="9512462" y="5148216"/>
            <a:ext cx="1700598" cy="8433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User </a:t>
            </a:r>
            <a:r>
              <a:rPr lang="fr-FR" sz="1200" err="1"/>
              <a:t>accounts</a:t>
            </a:r>
            <a:r>
              <a:rPr lang="fr-FR" sz="1200"/>
              <a:t> </a:t>
            </a:r>
            <a:r>
              <a:rPr lang="fr-FR" sz="1200" err="1"/>
              <a:t>creation</a:t>
            </a:r>
            <a:endParaRPr lang="fr-FR" sz="120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2FE3AC9-25E4-4F90-BA8C-2787DAAE6F50}"/>
              </a:ext>
            </a:extLst>
          </p:cNvPr>
          <p:cNvSpPr txBox="1"/>
          <p:nvPr/>
        </p:nvSpPr>
        <p:spPr>
          <a:xfrm>
            <a:off x="1185968" y="5924242"/>
            <a:ext cx="83283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100" i="1"/>
              <a:t>M0</a:t>
            </a:r>
          </a:p>
        </p:txBody>
      </p:sp>
    </p:spTree>
    <p:extLst>
      <p:ext uri="{BB962C8B-B14F-4D97-AF65-F5344CB8AC3E}">
        <p14:creationId xmlns:p14="http://schemas.microsoft.com/office/powerpoint/2010/main" val="88167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AC37-0D1B-4196-80FD-328A5B09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C7179-450C-4B12-B257-9322309C0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FA842-455D-4BD4-AEED-333261EC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852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43A00E-C9B2-4077-8E86-F144BE9B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Thank</a:t>
            </a:r>
            <a:r>
              <a:rPr lang="fr-FR"/>
              <a:t> You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AE9DE7-4669-4444-8C24-2C6E2CE3A8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Alexandre CAMERON</a:t>
            </a:r>
          </a:p>
          <a:p>
            <a:r>
              <a:rPr lang="fr-FR" dirty="0">
                <a:hlinkClick r:id="rId2"/>
              </a:rPr>
              <a:t>alexandre.cameron@dreamquark.com</a:t>
            </a:r>
            <a:endParaRPr lang="fr-FR"/>
          </a:p>
          <a:p>
            <a:r>
              <a:rPr lang="fr-FR" dirty="0">
                <a:ea typeface="+mn-lt"/>
                <a:cs typeface="+mn-lt"/>
              </a:rPr>
              <a:t>Jérémie ABITEBOUL</a:t>
            </a:r>
          </a:p>
          <a:p>
            <a:r>
              <a:rPr lang="fr-FR" dirty="0">
                <a:ea typeface="+mn-lt"/>
                <a:cs typeface="+mn-lt"/>
                <a:hlinkClick r:id="rId2"/>
              </a:rPr>
              <a:t>jeremie.abiteboul@dreamquark.com</a:t>
            </a:r>
            <a:endParaRPr lang="fr-FR" dirty="0">
              <a:ea typeface="+mn-lt"/>
              <a:cs typeface="+mn-lt"/>
            </a:endParaRPr>
          </a:p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837137C-E5F0-4F7C-8218-4F082046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1C8D692-B45D-48F7-83EF-915EC95A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708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B096-0E2E-4DEC-81A6-EF6818C4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FB9C-7273-46D5-B357-C86DAC94D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41" y="328687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PhD in physics Turbulence theory and DNS</a:t>
            </a:r>
            <a:endParaRPr lang="en-US" dirty="0"/>
          </a:p>
          <a:p>
            <a:endParaRPr lang="en-GB" dirty="0"/>
          </a:p>
          <a:p>
            <a:r>
              <a:rPr lang="en-GB" dirty="0"/>
              <a:t>Data scientist at </a:t>
            </a:r>
            <a:r>
              <a:rPr lang="en-GB" dirty="0" err="1"/>
              <a:t>Dreamquark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Engage in customer project (40%)</a:t>
            </a:r>
          </a:p>
          <a:p>
            <a:pPr lvl="1"/>
            <a:r>
              <a:rPr lang="en-GB" dirty="0"/>
              <a:t>Develop new functionalities (40%)</a:t>
            </a:r>
          </a:p>
          <a:p>
            <a:pPr lvl="1"/>
            <a:r>
              <a:rPr lang="en-GB" dirty="0"/>
              <a:t>Survey python framework, </a:t>
            </a:r>
            <a:r>
              <a:rPr lang="en-GB" dirty="0" err="1"/>
              <a:t>kaggle</a:t>
            </a:r>
            <a:r>
              <a:rPr lang="en-GB" dirty="0"/>
              <a:t> competition, article (20%)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1A12D-F996-46E0-A204-83D5FA39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BF8E8-0048-4892-854E-1C47FA88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Picture 6" descr="A person sitting at a table with a computer and smiling at the camera&#10;&#10;Description generated with very high confidence">
            <a:extLst>
              <a:ext uri="{FF2B5EF4-FFF2-40B4-BE49-F238E27FC236}">
                <a16:creationId xmlns:a16="http://schemas.microsoft.com/office/drawing/2014/main" id="{39D52218-9D6B-44D0-92CE-5CBA4E26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1109382"/>
            <a:ext cx="2743200" cy="2057400"/>
          </a:xfrm>
          <a:prstGeom prst="rect">
            <a:avLst/>
          </a:prstGeom>
        </p:spPr>
      </p:pic>
      <p:pic>
        <p:nvPicPr>
          <p:cNvPr id="8" name="Picture 8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0AFB8C9F-5248-4C91-942A-80B89FFF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236" y="1107142"/>
            <a:ext cx="1981200" cy="198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281BEF-EA61-417C-845A-110368DB0C7D}"/>
              </a:ext>
            </a:extLst>
          </p:cNvPr>
          <p:cNvSpPr txBox="1"/>
          <p:nvPr/>
        </p:nvSpPr>
        <p:spPr>
          <a:xfrm>
            <a:off x="4141694" y="13178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/>
              <a:t>Seb</a:t>
            </a:r>
            <a:r>
              <a:rPr lang="en-GB" dirty="0"/>
              <a:t>, Quentin and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4C0F5-C6E9-450C-9F76-BB2D5B72AFC9}"/>
              </a:ext>
            </a:extLst>
          </p:cNvPr>
          <p:cNvSpPr txBox="1"/>
          <p:nvPr/>
        </p:nvSpPr>
        <p:spPr>
          <a:xfrm>
            <a:off x="5512734" y="2670921"/>
            <a:ext cx="3442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My avatar on slack, git etc.</a:t>
            </a:r>
          </a:p>
        </p:txBody>
      </p:sp>
    </p:spTree>
    <p:extLst>
      <p:ext uri="{BB962C8B-B14F-4D97-AF65-F5344CB8AC3E}">
        <p14:creationId xmlns:p14="http://schemas.microsoft.com/office/powerpoint/2010/main" val="220479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E06E-2A43-4C76-9B13-CF7624F3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we are 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FA82B-25E4-41B4-8865-31608CDB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62B5-CFB7-4673-B53B-29BA37D0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12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FCB13-0D78-4753-AF7B-DD252354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 </a:t>
            </a:r>
            <a:r>
              <a:rPr lang="fr-FR" err="1"/>
              <a:t>success</a:t>
            </a:r>
            <a:r>
              <a:rPr lang="fr-FR"/>
              <a:t> of a team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58FE0EC-ECFE-47BF-8F6D-623A5DF9FC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089">
            <a:off x="1100140" y="1279293"/>
            <a:ext cx="8418457" cy="5017073"/>
          </a:xfrm>
          <a:prstGeom prst="rect">
            <a:avLst/>
          </a:prstGeom>
        </p:spPr>
      </p:pic>
      <p:sp>
        <p:nvSpPr>
          <p:cNvPr id="63" name="Ellipse 62">
            <a:extLst>
              <a:ext uri="{FF2B5EF4-FFF2-40B4-BE49-F238E27FC236}">
                <a16:creationId xmlns:a16="http://schemas.microsoft.com/office/drawing/2014/main" id="{645179F0-E978-4BA7-B4DC-368E0B37C136}"/>
              </a:ext>
            </a:extLst>
          </p:cNvPr>
          <p:cNvSpPr/>
          <p:nvPr/>
        </p:nvSpPr>
        <p:spPr>
          <a:xfrm>
            <a:off x="9092759" y="1306638"/>
            <a:ext cx="2135674" cy="2135674"/>
          </a:xfrm>
          <a:prstGeom prst="ellipse">
            <a:avLst/>
          </a:prstGeom>
          <a:solidFill>
            <a:srgbClr val="167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Now a team of</a:t>
            </a:r>
          </a:p>
          <a:p>
            <a:pPr algn="ctr"/>
            <a:r>
              <a:rPr lang="en-US" sz="4000" b="1"/>
              <a:t>30</a:t>
            </a:r>
          </a:p>
          <a:p>
            <a:pPr algn="ctr"/>
            <a:r>
              <a:rPr lang="en-US" b="1" err="1"/>
              <a:t>inc</a:t>
            </a:r>
            <a:r>
              <a:rPr lang="en-US" b="1"/>
              <a:t> 8 PhD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8698289-6A49-4539-A550-3358D32AA3E7}"/>
              </a:ext>
            </a:extLst>
          </p:cNvPr>
          <p:cNvSpPr/>
          <p:nvPr/>
        </p:nvSpPr>
        <p:spPr>
          <a:xfrm>
            <a:off x="9092759" y="3903909"/>
            <a:ext cx="2135674" cy="2135674"/>
          </a:xfrm>
          <a:prstGeom prst="ellipse">
            <a:avLst/>
          </a:prstGeom>
          <a:solidFill>
            <a:srgbClr val="167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Series-B</a:t>
            </a:r>
          </a:p>
        </p:txBody>
      </p:sp>
      <p:sp>
        <p:nvSpPr>
          <p:cNvPr id="68" name="ZoneTexte 8">
            <a:extLst>
              <a:ext uri="{FF2B5EF4-FFF2-40B4-BE49-F238E27FC236}">
                <a16:creationId xmlns:a16="http://schemas.microsoft.com/office/drawing/2014/main" id="{33414ECB-8AA1-40D3-B60D-107BA86C544C}"/>
              </a:ext>
            </a:extLst>
          </p:cNvPr>
          <p:cNvSpPr txBox="1"/>
          <p:nvPr/>
        </p:nvSpPr>
        <p:spPr>
          <a:xfrm rot="17089">
            <a:off x="4256739" y="2400791"/>
            <a:ext cx="193967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Nicolas </a:t>
            </a:r>
            <a:r>
              <a:rPr lang="fr-FR" sz="1200" b="1" err="1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Meric</a:t>
            </a:r>
            <a:endParaRPr lang="en-US" sz="1200" b="1">
              <a:solidFill>
                <a:schemeClr val="bg1"/>
              </a:solidFill>
              <a:latin typeface="Muli" panose="00000500000000000000" pitchFamily="2" charset="0"/>
              <a:cs typeface="Arial"/>
            </a:endParaRPr>
          </a:p>
          <a:p>
            <a:pPr algn="ctr"/>
            <a:r>
              <a:rPr lang="fr-FR" sz="1200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CEO</a:t>
            </a:r>
          </a:p>
        </p:txBody>
      </p:sp>
      <p:sp>
        <p:nvSpPr>
          <p:cNvPr id="69" name="ZoneTexte 8">
            <a:extLst>
              <a:ext uri="{FF2B5EF4-FFF2-40B4-BE49-F238E27FC236}">
                <a16:creationId xmlns:a16="http://schemas.microsoft.com/office/drawing/2014/main" id="{F51341D0-1BC1-4953-8201-108FD3AF8981}"/>
              </a:ext>
            </a:extLst>
          </p:cNvPr>
          <p:cNvSpPr txBox="1"/>
          <p:nvPr/>
        </p:nvSpPr>
        <p:spPr>
          <a:xfrm rot="17089">
            <a:off x="1171572" y="2381221"/>
            <a:ext cx="27155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200" b="1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Camille Morel</a:t>
            </a:r>
            <a:endParaRPr lang="en-US" sz="1200" b="1">
              <a:solidFill>
                <a:schemeClr val="accent6">
                  <a:lumMod val="25000"/>
                </a:schemeClr>
              </a:solidFill>
              <a:latin typeface="Muli" panose="00000500000000000000" pitchFamily="2" charset="0"/>
              <a:cs typeface="Arial"/>
            </a:endParaRPr>
          </a:p>
          <a:p>
            <a:pPr algn="ctr"/>
            <a:r>
              <a:rPr lang="fr-FR" sz="1200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Chief Customer </a:t>
            </a:r>
            <a:r>
              <a:rPr lang="fr-FR" sz="1200" err="1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Officer</a:t>
            </a:r>
            <a:endParaRPr lang="fr-FR" sz="1200">
              <a:solidFill>
                <a:schemeClr val="accent6">
                  <a:lumMod val="25000"/>
                </a:schemeClr>
              </a:solidFill>
              <a:latin typeface="Muli" panose="00000500000000000000" pitchFamily="2" charset="0"/>
              <a:cs typeface="Arial"/>
            </a:endParaRPr>
          </a:p>
        </p:txBody>
      </p:sp>
      <p:sp>
        <p:nvSpPr>
          <p:cNvPr id="70" name="ZoneTexte 8">
            <a:extLst>
              <a:ext uri="{FF2B5EF4-FFF2-40B4-BE49-F238E27FC236}">
                <a16:creationId xmlns:a16="http://schemas.microsoft.com/office/drawing/2014/main" id="{815C13B1-8B63-44FB-8836-F272BEF370B7}"/>
              </a:ext>
            </a:extLst>
          </p:cNvPr>
          <p:cNvSpPr txBox="1"/>
          <p:nvPr/>
        </p:nvSpPr>
        <p:spPr>
          <a:xfrm rot="17089">
            <a:off x="5098868" y="1710293"/>
            <a:ext cx="254515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Georges Destriau</a:t>
            </a:r>
            <a:endParaRPr lang="en-US" sz="1200" b="1">
              <a:solidFill>
                <a:schemeClr val="bg1"/>
              </a:solidFill>
              <a:latin typeface="Muli" panose="00000500000000000000" pitchFamily="2" charset="0"/>
              <a:cs typeface="Arial"/>
            </a:endParaRPr>
          </a:p>
          <a:p>
            <a:pPr algn="ctr"/>
            <a:r>
              <a:rPr lang="fr-FR" sz="1200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CFO</a:t>
            </a:r>
          </a:p>
        </p:txBody>
      </p:sp>
      <p:sp>
        <p:nvSpPr>
          <p:cNvPr id="71" name="ZoneTexte 8">
            <a:extLst>
              <a:ext uri="{FF2B5EF4-FFF2-40B4-BE49-F238E27FC236}">
                <a16:creationId xmlns:a16="http://schemas.microsoft.com/office/drawing/2014/main" id="{318A62DC-0737-4FF3-853B-4FFCF8E88F06}"/>
              </a:ext>
            </a:extLst>
          </p:cNvPr>
          <p:cNvSpPr txBox="1"/>
          <p:nvPr/>
        </p:nvSpPr>
        <p:spPr>
          <a:xfrm rot="17089">
            <a:off x="6372574" y="2418829"/>
            <a:ext cx="285650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Jeremie Abiteboul</a:t>
            </a:r>
          </a:p>
          <a:p>
            <a:pPr algn="ctr"/>
            <a:r>
              <a:rPr lang="fr-FR" sz="1200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Chief Product &amp; </a:t>
            </a:r>
            <a:r>
              <a:rPr lang="fr-FR" sz="1200" err="1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Research</a:t>
            </a:r>
            <a:r>
              <a:rPr lang="fr-FR" sz="1200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Muli" panose="00000500000000000000" pitchFamily="2" charset="0"/>
                <a:cs typeface="Arial"/>
              </a:rPr>
              <a:t>Officer</a:t>
            </a:r>
            <a:endParaRPr lang="fr-FR" sz="1200">
              <a:solidFill>
                <a:schemeClr val="bg1"/>
              </a:solidFill>
              <a:latin typeface="Muli" panose="00000500000000000000" pitchFamily="2" charset="0"/>
              <a:cs typeface="Arial"/>
            </a:endParaRPr>
          </a:p>
        </p:txBody>
      </p:sp>
      <p:sp>
        <p:nvSpPr>
          <p:cNvPr id="72" name="ZoneTexte 8">
            <a:extLst>
              <a:ext uri="{FF2B5EF4-FFF2-40B4-BE49-F238E27FC236}">
                <a16:creationId xmlns:a16="http://schemas.microsoft.com/office/drawing/2014/main" id="{DE62F8D4-808D-4064-A851-84775AFAAB24}"/>
              </a:ext>
            </a:extLst>
          </p:cNvPr>
          <p:cNvSpPr txBox="1"/>
          <p:nvPr/>
        </p:nvSpPr>
        <p:spPr>
          <a:xfrm rot="17089">
            <a:off x="3622451" y="1604344"/>
            <a:ext cx="2121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200" b="1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François de Lescure</a:t>
            </a:r>
          </a:p>
          <a:p>
            <a:pPr algn="ctr"/>
            <a:r>
              <a:rPr lang="fr-FR" sz="1200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Chief Sales &amp; Marketing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2902592-A959-423E-84A6-F1FED8C2F258}"/>
              </a:ext>
            </a:extLst>
          </p:cNvPr>
          <p:cNvCxnSpPr>
            <a:cxnSpLocks/>
          </p:cNvCxnSpPr>
          <p:nvPr/>
        </p:nvCxnSpPr>
        <p:spPr>
          <a:xfrm flipH="1">
            <a:off x="7145224" y="2887591"/>
            <a:ext cx="655604" cy="327446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3BCE8E28-9C00-43F8-9324-1001271367FB}"/>
              </a:ext>
            </a:extLst>
          </p:cNvPr>
          <p:cNvCxnSpPr>
            <a:cxnSpLocks/>
          </p:cNvCxnSpPr>
          <p:nvPr/>
        </p:nvCxnSpPr>
        <p:spPr>
          <a:xfrm flipH="1">
            <a:off x="5972304" y="2178282"/>
            <a:ext cx="399140" cy="93260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3C9B10DF-C141-4CD1-B897-BDB375E24C25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5225429" y="2862453"/>
            <a:ext cx="490411" cy="48831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8844AE3-C513-41AC-A8E5-659AC5A127E3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4579977" y="2066006"/>
            <a:ext cx="101862" cy="1232907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136E057D-C223-4221-810F-A2B8111188B0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2528220" y="2842883"/>
            <a:ext cx="1652617" cy="155765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1171A2-9F9F-434A-B916-59B0EFD4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9" name="Espace réservé du pied de page 2">
            <a:extLst>
              <a:ext uri="{FF2B5EF4-FFF2-40B4-BE49-F238E27FC236}">
                <a16:creationId xmlns:a16="http://schemas.microsoft.com/office/drawing/2014/main" id="{5C76ADEF-64A7-447A-9F73-CDF8EC80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190" y="6356350"/>
            <a:ext cx="4114800" cy="365125"/>
          </a:xfrm>
        </p:spPr>
        <p:txBody>
          <a:bodyPr/>
          <a:lstStyle/>
          <a:p>
            <a:r>
              <a:rPr lang="fr-FR" err="1"/>
              <a:t>Confidential</a:t>
            </a:r>
            <a:endParaRPr lang="fr-FR"/>
          </a:p>
        </p:txBody>
      </p:sp>
      <p:sp>
        <p:nvSpPr>
          <p:cNvPr id="23" name="ZoneTexte 8">
            <a:extLst>
              <a:ext uri="{FF2B5EF4-FFF2-40B4-BE49-F238E27FC236}">
                <a16:creationId xmlns:a16="http://schemas.microsoft.com/office/drawing/2014/main" id="{C5706D2F-3DCD-4790-BC14-383FF963CBEF}"/>
              </a:ext>
            </a:extLst>
          </p:cNvPr>
          <p:cNvSpPr txBox="1"/>
          <p:nvPr/>
        </p:nvSpPr>
        <p:spPr>
          <a:xfrm rot="17089">
            <a:off x="2004287" y="1796082"/>
            <a:ext cx="19462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1200" b="1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Pierre Besson</a:t>
            </a:r>
            <a:endParaRPr lang="en-US" sz="1200" b="1">
              <a:solidFill>
                <a:schemeClr val="accent6">
                  <a:lumMod val="25000"/>
                </a:schemeClr>
              </a:solidFill>
              <a:latin typeface="Muli" panose="00000500000000000000" pitchFamily="2" charset="0"/>
              <a:cs typeface="Arial"/>
            </a:endParaRPr>
          </a:p>
          <a:p>
            <a:pPr algn="ctr"/>
            <a:r>
              <a:rPr lang="fr-FR" sz="1200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Chief </a:t>
            </a:r>
            <a:r>
              <a:rPr lang="fr-FR" sz="1200" err="1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Technology</a:t>
            </a:r>
            <a:r>
              <a:rPr lang="fr-FR" sz="1200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 </a:t>
            </a:r>
            <a:r>
              <a:rPr lang="fr-FR" sz="1200" err="1">
                <a:solidFill>
                  <a:schemeClr val="accent6">
                    <a:lumMod val="25000"/>
                  </a:schemeClr>
                </a:solidFill>
                <a:latin typeface="Muli" panose="00000500000000000000" pitchFamily="2" charset="0"/>
                <a:cs typeface="Arial"/>
              </a:rPr>
              <a:t>Officer</a:t>
            </a:r>
            <a:endParaRPr lang="fr-FR" sz="1200">
              <a:solidFill>
                <a:schemeClr val="accent6">
                  <a:lumMod val="25000"/>
                </a:schemeClr>
              </a:solidFill>
              <a:latin typeface="Muli" panose="00000500000000000000" pitchFamily="2" charset="0"/>
              <a:cs typeface="Arial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E8483CD-8F33-4416-85F9-584C3C5C728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976289" y="2257744"/>
            <a:ext cx="1168468" cy="898517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8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F7B1D-F37F-4A69-91FE-4C38BEF8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4 pillars around customers and technology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1B9B39-D23C-4209-B762-BD6E901509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35" y="1134187"/>
            <a:ext cx="1255330" cy="163192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BE0430-F2A1-464B-A539-8F749236E254}"/>
              </a:ext>
            </a:extLst>
          </p:cNvPr>
          <p:cNvSpPr/>
          <p:nvPr/>
        </p:nvSpPr>
        <p:spPr>
          <a:xfrm>
            <a:off x="2131534" y="1440996"/>
            <a:ext cx="27444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err="1">
                <a:solidFill>
                  <a:srgbClr val="999999"/>
                </a:solidFill>
                <a:latin typeface="Muli" panose="00000500000000000000" pitchFamily="2" charset="0"/>
              </a:rPr>
              <a:t>From</a:t>
            </a:r>
            <a:r>
              <a:rPr lang="fr-FR" sz="1200">
                <a:solidFill>
                  <a:srgbClr val="999999"/>
                </a:solidFill>
                <a:latin typeface="Muli" panose="00000500000000000000" pitchFamily="2" charset="0"/>
              </a:rPr>
              <a:t> a </a:t>
            </a:r>
            <a:r>
              <a:rPr lang="fr-FR" sz="1200" err="1">
                <a:solidFill>
                  <a:srgbClr val="999999"/>
                </a:solidFill>
                <a:latin typeface="Muli" panose="00000500000000000000" pitchFamily="2" charset="0"/>
              </a:rPr>
              <a:t>wealth</a:t>
            </a:r>
            <a:r>
              <a:rPr lang="fr-FR" sz="1200">
                <a:solidFill>
                  <a:srgbClr val="999999"/>
                </a:solidFill>
                <a:latin typeface="Muli" panose="00000500000000000000" pitchFamily="2" charset="0"/>
              </a:rPr>
              <a:t> of </a:t>
            </a:r>
            <a:r>
              <a:rPr lang="fr-FR" sz="1200" b="1">
                <a:solidFill>
                  <a:srgbClr val="999999"/>
                </a:solidFill>
                <a:latin typeface="Muli" panose="00000500000000000000" pitchFamily="2" charset="0"/>
              </a:rPr>
              <a:t>expertise and expérience</a:t>
            </a:r>
            <a:r>
              <a:rPr lang="fr-FR" sz="1200">
                <a:solidFill>
                  <a:srgbClr val="999999"/>
                </a:solidFill>
                <a:latin typeface="Muli" panose="00000500000000000000" pitchFamily="2" charset="0"/>
              </a:rPr>
              <a:t>,</a:t>
            </a:r>
          </a:p>
          <a:p>
            <a:pPr algn="r"/>
            <a:r>
              <a:rPr lang="fr-FR" sz="1200" err="1">
                <a:solidFill>
                  <a:srgbClr val="999999"/>
                </a:solidFill>
                <a:latin typeface="Muli" panose="00000500000000000000" pitchFamily="2" charset="0"/>
              </a:rPr>
              <a:t>our</a:t>
            </a:r>
            <a:r>
              <a:rPr lang="fr-FR" sz="1200">
                <a:solidFill>
                  <a:srgbClr val="999999"/>
                </a:solidFill>
                <a:latin typeface="Muli" panose="00000500000000000000" pitchFamily="2" charset="0"/>
              </a:rPr>
              <a:t> team </a:t>
            </a:r>
            <a:r>
              <a:rPr lang="fr-FR" sz="1200" err="1">
                <a:solidFill>
                  <a:srgbClr val="999999"/>
                </a:solidFill>
                <a:latin typeface="Muli" panose="00000500000000000000" pitchFamily="2" charset="0"/>
              </a:rPr>
              <a:t>constantly</a:t>
            </a:r>
            <a:r>
              <a:rPr lang="fr-FR" sz="1200">
                <a:solidFill>
                  <a:srgbClr val="999999"/>
                </a:solidFill>
                <a:latin typeface="Muli" panose="00000500000000000000" pitchFamily="2" charset="0"/>
              </a:rPr>
              <a:t>  challenge </a:t>
            </a:r>
            <a:r>
              <a:rPr lang="fr-FR" sz="1200" err="1">
                <a:solidFill>
                  <a:srgbClr val="999999"/>
                </a:solidFill>
                <a:latin typeface="Muli" panose="00000500000000000000" pitchFamily="2" charset="0"/>
              </a:rPr>
              <a:t>itself</a:t>
            </a:r>
            <a:r>
              <a:rPr lang="fr-FR" sz="1200">
                <a:solidFill>
                  <a:srgbClr val="999999"/>
                </a:solidFill>
                <a:latin typeface="Muli" panose="00000500000000000000" pitchFamily="2" charset="0"/>
              </a:rPr>
              <a:t> </a:t>
            </a:r>
            <a:r>
              <a:rPr lang="fr-FR" sz="1200" b="1">
                <a:solidFill>
                  <a:srgbClr val="999999"/>
                </a:solidFill>
                <a:latin typeface="Muli" panose="00000500000000000000" pitchFamily="2" charset="0"/>
              </a:rPr>
              <a:t>to </a:t>
            </a:r>
            <a:r>
              <a:rPr lang="fr-FR" sz="1200" b="1" err="1">
                <a:solidFill>
                  <a:srgbClr val="999999"/>
                </a:solidFill>
                <a:latin typeface="Muli" panose="00000500000000000000" pitchFamily="2" charset="0"/>
              </a:rPr>
              <a:t>provide</a:t>
            </a:r>
            <a:r>
              <a:rPr lang="fr-FR" sz="1200" b="1">
                <a:solidFill>
                  <a:srgbClr val="999999"/>
                </a:solidFill>
                <a:latin typeface="Muli" panose="00000500000000000000" pitchFamily="2" charset="0"/>
              </a:rPr>
              <a:t> </a:t>
            </a:r>
            <a:r>
              <a:rPr lang="fr-FR" sz="1200" b="1" err="1">
                <a:solidFill>
                  <a:srgbClr val="999999"/>
                </a:solidFill>
                <a:latin typeface="Muli" panose="00000500000000000000" pitchFamily="2" charset="0"/>
              </a:rPr>
              <a:t>companies</a:t>
            </a:r>
            <a:r>
              <a:rPr lang="fr-FR" sz="1200" b="1">
                <a:solidFill>
                  <a:srgbClr val="999999"/>
                </a:solidFill>
                <a:latin typeface="Muli" panose="00000500000000000000" pitchFamily="2" charset="0"/>
              </a:rPr>
              <a:t> </a:t>
            </a:r>
            <a:r>
              <a:rPr lang="fr-FR" sz="1200" b="1" err="1">
                <a:solidFill>
                  <a:srgbClr val="999999"/>
                </a:solidFill>
                <a:latin typeface="Muli" panose="00000500000000000000" pitchFamily="2" charset="0"/>
              </a:rPr>
              <a:t>with</a:t>
            </a:r>
            <a:r>
              <a:rPr lang="fr-FR" sz="1200" b="1">
                <a:solidFill>
                  <a:srgbClr val="999999"/>
                </a:solidFill>
                <a:latin typeface="Muli" panose="00000500000000000000" pitchFamily="2" charset="0"/>
              </a:rPr>
              <a:t> the best </a:t>
            </a:r>
            <a:r>
              <a:rPr lang="fr-FR" sz="1200" b="1" err="1">
                <a:solidFill>
                  <a:srgbClr val="999999"/>
                </a:solidFill>
                <a:latin typeface="Muli" panose="00000500000000000000" pitchFamily="2" charset="0"/>
              </a:rPr>
              <a:t>product</a:t>
            </a:r>
            <a:endParaRPr lang="fr-FR" sz="1200" b="1">
              <a:latin typeface="Muli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86133-B850-4B5A-B6B0-A54D2997CCD7}"/>
              </a:ext>
            </a:extLst>
          </p:cNvPr>
          <p:cNvSpPr/>
          <p:nvPr/>
        </p:nvSpPr>
        <p:spPr>
          <a:xfrm>
            <a:off x="4853345" y="2846009"/>
            <a:ext cx="2142656" cy="54430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03040">
              <a:defRPr/>
            </a:pPr>
            <a:r>
              <a:rPr lang="fr-FR" sz="1200" b="1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Nicolas MERIC</a:t>
            </a:r>
          </a:p>
          <a:p>
            <a:pPr algn="ctr" defTabSz="503040">
              <a:defRPr/>
            </a:pPr>
            <a:r>
              <a:rPr lang="fr-FR" sz="1200" kern="0" err="1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Founder</a:t>
            </a:r>
            <a:r>
              <a:rPr lang="fr-FR" sz="1200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-Chief </a:t>
            </a:r>
            <a:r>
              <a:rPr lang="fr-FR" sz="1200" kern="0" err="1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Executive</a:t>
            </a:r>
            <a:r>
              <a:rPr lang="fr-FR" sz="1200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 </a:t>
            </a:r>
            <a:r>
              <a:rPr lang="fr-FR" sz="1200" kern="0" err="1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Officer</a:t>
            </a:r>
            <a:endParaRPr lang="fr-FR" sz="1200" kern="0">
              <a:solidFill>
                <a:schemeClr val="bg1">
                  <a:lumMod val="50000"/>
                </a:schemeClr>
              </a:solidFill>
              <a:latin typeface="Muli" panose="00000500000000000000" pitchFamily="2" charset="0"/>
              <a:cs typeface="Arial Unicode MS"/>
              <a:sym typeface="Helvetica Light"/>
            </a:endParaRPr>
          </a:p>
          <a:p>
            <a:pPr algn="ctr" defTabSz="503040">
              <a:defRPr/>
            </a:pPr>
            <a:r>
              <a:rPr lang="fr-FR" sz="1200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PhD in </a:t>
            </a:r>
            <a:r>
              <a:rPr lang="fr-FR" sz="1200" kern="0" err="1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particle</a:t>
            </a:r>
            <a:r>
              <a:rPr lang="fr-FR" sz="1200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 </a:t>
            </a:r>
            <a:r>
              <a:rPr lang="fr-FR" sz="1200" kern="0" err="1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rPr>
              <a:t>physics</a:t>
            </a:r>
            <a:endParaRPr lang="en-US" sz="1200" kern="0">
              <a:solidFill>
                <a:schemeClr val="bg1">
                  <a:lumMod val="50000"/>
                </a:schemeClr>
              </a:solidFill>
              <a:latin typeface="Muli" panose="00000500000000000000" pitchFamily="2" charset="0"/>
              <a:cs typeface="Arial Unicode MS"/>
              <a:sym typeface="Helvetica Ligh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3F74EFA-6374-48A2-A613-19457196EF1C}"/>
              </a:ext>
            </a:extLst>
          </p:cNvPr>
          <p:cNvGrpSpPr/>
          <p:nvPr/>
        </p:nvGrpSpPr>
        <p:grpSpPr>
          <a:xfrm>
            <a:off x="4772782" y="3733778"/>
            <a:ext cx="2365531" cy="2304196"/>
            <a:chOff x="9578728" y="8371256"/>
            <a:chExt cx="5232412" cy="5096743"/>
          </a:xfrm>
          <a:effectLst/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D355332-AC74-4DC0-A61C-F3E3D7E3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0863" y="8371256"/>
              <a:ext cx="2776714" cy="3609728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8652C0-2769-45B9-8964-B22A7C446460}"/>
                </a:ext>
              </a:extLst>
            </p:cNvPr>
            <p:cNvSpPr/>
            <p:nvPr/>
          </p:nvSpPr>
          <p:spPr>
            <a:xfrm>
              <a:off x="9578728" y="12207559"/>
              <a:ext cx="5232412" cy="126044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503040">
                <a:defRPr/>
              </a:pPr>
              <a:r>
                <a:rPr lang="fr-FR" sz="1200" b="1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Jérémie ABITEBOUL</a:t>
              </a: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Chief Product &amp;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Research</a:t>
              </a: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Officer</a:t>
              </a:r>
              <a:endParaRPr lang="fr-FR" sz="1200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endParaRP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Mines Paris, PhD in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nuclear</a:t>
              </a: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physics</a:t>
              </a:r>
              <a:endParaRPr lang="fr-FR" sz="1200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9C94FA0-0A42-4C94-A8E7-4DF046F2C93B}"/>
              </a:ext>
            </a:extLst>
          </p:cNvPr>
          <p:cNvGrpSpPr/>
          <p:nvPr/>
        </p:nvGrpSpPr>
        <p:grpSpPr>
          <a:xfrm>
            <a:off x="2879407" y="3737210"/>
            <a:ext cx="1837071" cy="2265252"/>
            <a:chOff x="5469750" y="8446518"/>
            <a:chExt cx="4063490" cy="5010600"/>
          </a:xfrm>
          <a:effectLst/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6F3650F-A1B6-42FD-827D-21137D18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138" y="8446518"/>
              <a:ext cx="2776714" cy="360972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FA3D7-957A-46B5-95B7-AEEBC5B4D906}"/>
                </a:ext>
              </a:extLst>
            </p:cNvPr>
            <p:cNvSpPr/>
            <p:nvPr/>
          </p:nvSpPr>
          <p:spPr>
            <a:xfrm>
              <a:off x="5469750" y="12282806"/>
              <a:ext cx="4063490" cy="1174312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503040">
                <a:defRPr/>
              </a:pPr>
              <a:r>
                <a:rPr lang="fr-FR" sz="1200" b="1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François de LESCURE</a:t>
              </a: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Chief Sales &amp;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Mkg</a:t>
              </a: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Officer</a:t>
              </a:r>
              <a:endParaRPr lang="fr-FR" sz="1200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endParaRP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INSEAD, Centrale Nantes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A119A52-BD07-4E6F-A26E-20FBD1F7430C}"/>
              </a:ext>
            </a:extLst>
          </p:cNvPr>
          <p:cNvGrpSpPr/>
          <p:nvPr/>
        </p:nvGrpSpPr>
        <p:grpSpPr>
          <a:xfrm>
            <a:off x="7290349" y="3733778"/>
            <a:ext cx="1650301" cy="2144445"/>
            <a:chOff x="19812637" y="8489599"/>
            <a:chExt cx="3650366" cy="4743384"/>
          </a:xfrm>
          <a:effectLst/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F539B14-7BB8-43DA-9055-FB0F58AF3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9464" y="8489599"/>
              <a:ext cx="2776714" cy="3609727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A1F673-7247-49AE-AAE6-692BDD2A6BEF}"/>
                </a:ext>
              </a:extLst>
            </p:cNvPr>
            <p:cNvSpPr/>
            <p:nvPr/>
          </p:nvSpPr>
          <p:spPr>
            <a:xfrm>
              <a:off x="19812637" y="12323509"/>
              <a:ext cx="3650366" cy="90947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503040">
                <a:defRPr/>
              </a:pPr>
              <a:r>
                <a:rPr lang="fr-FR" sz="1200" b="1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Georges </a:t>
              </a:r>
              <a:r>
                <a:rPr lang="fr-FR" sz="1200" b="1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Destriau</a:t>
              </a:r>
              <a:endParaRPr lang="fr-FR" sz="1200" b="1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endParaRP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Chief Financial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Officer</a:t>
              </a:r>
              <a:endParaRPr lang="fr-FR" sz="1200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endParaRP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EMLYON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98F936E-AB56-4A02-A9B1-8DB8EE513210}"/>
              </a:ext>
            </a:extLst>
          </p:cNvPr>
          <p:cNvGrpSpPr/>
          <p:nvPr/>
        </p:nvGrpSpPr>
        <p:grpSpPr>
          <a:xfrm>
            <a:off x="1037557" y="3739122"/>
            <a:ext cx="1546125" cy="2265251"/>
            <a:chOff x="851545" y="8446519"/>
            <a:chExt cx="3419936" cy="5010599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C1DECA0C-3E1E-427F-ADB5-B6CF3027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156" y="8446519"/>
              <a:ext cx="2776714" cy="3609728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4F3775-FAFB-458A-9DB8-18992161344A}"/>
                </a:ext>
              </a:extLst>
            </p:cNvPr>
            <p:cNvSpPr/>
            <p:nvPr/>
          </p:nvSpPr>
          <p:spPr>
            <a:xfrm>
              <a:off x="851545" y="12282820"/>
              <a:ext cx="3419936" cy="117429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503040">
                <a:defRPr/>
              </a:pPr>
              <a:r>
                <a:rPr lang="fr-FR" sz="1200" b="1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Camille MOREL</a:t>
              </a: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Chief Customer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Officer</a:t>
              </a:r>
              <a:endParaRPr lang="fr-FR" sz="1200" kern="0">
                <a:solidFill>
                  <a:schemeClr val="bg1">
                    <a:lumMod val="50000"/>
                  </a:schemeClr>
                </a:solidFill>
                <a:latin typeface="Muli" panose="00000500000000000000" pitchFamily="2" charset="0"/>
                <a:cs typeface="Arial Unicode MS"/>
                <a:sym typeface="Helvetica Light"/>
              </a:endParaRP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EMLYON, LSE</a:t>
              </a: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37BDC06-81F4-4E42-88BB-C88DF9CF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5560" y="6356350"/>
            <a:ext cx="2743200" cy="365125"/>
          </a:xfrm>
        </p:spPr>
        <p:txBody>
          <a:bodyPr/>
          <a:lstStyle/>
          <a:p>
            <a:fld id="{31812A90-6BF1-4571-AE28-C4CDDFC82CDD}" type="slidenum">
              <a:rPr lang="fr-FR" smtClean="0"/>
              <a:pPr/>
              <a:t>5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2B6990C-BBAD-4721-8B77-746288398186}"/>
              </a:ext>
            </a:extLst>
          </p:cNvPr>
          <p:cNvGrpSpPr/>
          <p:nvPr/>
        </p:nvGrpSpPr>
        <p:grpSpPr>
          <a:xfrm>
            <a:off x="9344519" y="3726379"/>
            <a:ext cx="1650301" cy="2144445"/>
            <a:chOff x="19812637" y="8489599"/>
            <a:chExt cx="3650366" cy="4743384"/>
          </a:xfrm>
          <a:effectLst/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EC0F1E7-A107-4435-919D-07028D69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9464" y="8489599"/>
              <a:ext cx="2776712" cy="3609727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C142DE-57DB-4446-97C8-DF7C24B61750}"/>
                </a:ext>
              </a:extLst>
            </p:cNvPr>
            <p:cNvSpPr/>
            <p:nvPr/>
          </p:nvSpPr>
          <p:spPr>
            <a:xfrm>
              <a:off x="19812637" y="12323509"/>
              <a:ext cx="3650366" cy="90947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503040">
                <a:defRPr/>
              </a:pPr>
              <a:r>
                <a:rPr lang="fr-FR" sz="1200" b="1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Pierre Besson</a:t>
              </a: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Chief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Technology</a:t>
              </a: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 </a:t>
              </a:r>
              <a:r>
                <a:rPr lang="fr-FR" sz="1200" kern="0" err="1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Officer</a:t>
              </a: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,</a:t>
              </a:r>
            </a:p>
            <a:p>
              <a:pPr algn="ctr" defTabSz="503040">
                <a:defRPr/>
              </a:pPr>
              <a:r>
                <a:rPr lang="fr-FR" sz="1200" kern="0">
                  <a:solidFill>
                    <a:schemeClr val="bg1">
                      <a:lumMod val="50000"/>
                    </a:schemeClr>
                  </a:solidFill>
                  <a:latin typeface="Muli" panose="00000500000000000000" pitchFamily="2" charset="0"/>
                  <a:cs typeface="Arial Unicode MS"/>
                  <a:sym typeface="Helvetica Light"/>
                </a:rPr>
                <a:t>Télécom ParisTech</a:t>
              </a:r>
            </a:p>
          </p:txBody>
        </p:sp>
      </p:grpSp>
      <p:sp>
        <p:nvSpPr>
          <p:cNvPr id="27" name="Espace réservé du pied de page 26">
            <a:extLst>
              <a:ext uri="{FF2B5EF4-FFF2-40B4-BE49-F238E27FC236}">
                <a16:creationId xmlns:a16="http://schemas.microsoft.com/office/drawing/2014/main" id="{82061C6E-9E1A-4933-9BDE-0A8017C1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8152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39">
            <a:extLst>
              <a:ext uri="{FF2B5EF4-FFF2-40B4-BE49-F238E27FC236}">
                <a16:creationId xmlns:a16="http://schemas.microsoft.com/office/drawing/2014/main" id="{58502B46-488C-44CB-A63D-B8E50073B0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564" y="247619"/>
            <a:ext cx="2287567" cy="978616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EE941326-A9BA-496B-878E-BDB056F80B24}"/>
              </a:ext>
            </a:extLst>
          </p:cNvPr>
          <p:cNvSpPr txBox="1"/>
          <p:nvPr/>
        </p:nvSpPr>
        <p:spPr>
          <a:xfrm>
            <a:off x="5863711" y="3028939"/>
            <a:ext cx="2477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Verdana" panose="020B0604030504040204" pitchFamily="34" charset="0"/>
                <a:ea typeface="Verdana" panose="020B0604030504040204" pitchFamily="34" charset="0"/>
              </a:rPr>
              <a:t>Transparency of decisions</a:t>
            </a:r>
          </a:p>
          <a:p>
            <a:pPr algn="ctr"/>
            <a:endParaRPr lang="en-GB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1FF70DF-7182-4A15-80D3-5983C412D4F4}"/>
              </a:ext>
            </a:extLst>
          </p:cNvPr>
          <p:cNvSpPr txBox="1"/>
          <p:nvPr/>
        </p:nvSpPr>
        <p:spPr>
          <a:xfrm>
            <a:off x="8957564" y="3055152"/>
            <a:ext cx="247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Verdana" panose="020B0604030504040204" pitchFamily="34" charset="0"/>
                <a:ea typeface="Verdana" panose="020B0604030504040204" pitchFamily="34" charset="0"/>
              </a:rPr>
              <a:t>Ability to do more business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5D17240-FE34-4D04-BA6E-07E21F233F95}"/>
              </a:ext>
            </a:extLst>
          </p:cNvPr>
          <p:cNvSpPr txBox="1"/>
          <p:nvPr/>
        </p:nvSpPr>
        <p:spPr>
          <a:xfrm>
            <a:off x="5863709" y="5928120"/>
            <a:ext cx="24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Verdana" panose="020B0604030504040204" pitchFamily="34" charset="0"/>
                <a:ea typeface="Verdana" panose="020B0604030504040204" pitchFamily="34" charset="0"/>
              </a:rPr>
              <a:t>Ease of use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7A82BE3-30A5-438F-8C7A-9CE69CFDECF8}"/>
              </a:ext>
            </a:extLst>
          </p:cNvPr>
          <p:cNvSpPr txBox="1"/>
          <p:nvPr/>
        </p:nvSpPr>
        <p:spPr>
          <a:xfrm>
            <a:off x="8957564" y="5955623"/>
            <a:ext cx="247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Verdana" panose="020B0604030504040204" pitchFamily="34" charset="0"/>
                <a:ea typeface="Verdana" panose="020B0604030504040204" pitchFamily="34" charset="0"/>
              </a:rPr>
              <a:t>Ease of deployment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4AFA88C0-9020-48A0-B5AC-BC53DDA7D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14" y="1534442"/>
            <a:ext cx="2477047" cy="1573016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C5CAF6B0-6460-4F9D-A946-9F8F8ACE0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564" y="4052217"/>
            <a:ext cx="2477049" cy="1896661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BC1F4C7A-8B0A-4FEC-988E-470B9A0AB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564" y="1629188"/>
            <a:ext cx="2477049" cy="1412099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3E95140D-F687-49E8-823D-350BF1CFCF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12" y="4322222"/>
            <a:ext cx="2477049" cy="141209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A8C994-D1F6-46BF-A6A1-1DBDD663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8FE677-CE10-40C2-8D9E-EC4A2AD99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436" y="-761297"/>
            <a:ext cx="6731332" cy="8292514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0B9B1D-747F-494F-99DC-21F30EBB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8121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4D77-D7A5-435C-94C6-DBB093DF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sell 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6EEDF-888B-476A-B880-2E99450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38D14-E1E5-46A7-A072-13A30419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89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FCB13-0D78-4753-AF7B-DD252354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41" y="136525"/>
            <a:ext cx="9843275" cy="764623"/>
          </a:xfrm>
        </p:spPr>
        <p:txBody>
          <a:bodyPr>
            <a:noAutofit/>
          </a:bodyPr>
          <a:lstStyle/>
          <a:p>
            <a:r>
              <a:rPr lang="fr-FR" sz="2400"/>
              <a:t>DreamQuark software </a:t>
            </a:r>
            <a:r>
              <a:rPr lang="fr-FR" sz="2400" err="1"/>
              <a:t>helps</a:t>
            </a:r>
            <a:r>
              <a:rPr lang="fr-FR" sz="2400"/>
              <a:t> Financial Services </a:t>
            </a:r>
            <a:r>
              <a:rPr lang="fr-FR" sz="2400" err="1"/>
              <a:t>profitability</a:t>
            </a:r>
            <a:endParaRPr lang="fr-FR" sz="2400"/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8DAD7AB4-2D3F-4408-8604-91B35BFC42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091" y="4937352"/>
            <a:ext cx="1649341" cy="1576786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EA92F4B4-6244-4F93-915B-1F84B0FFE9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62" y="5300869"/>
            <a:ext cx="1276138" cy="653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CFA9EA8C-2DEE-47B7-9E32-0B41C68E1B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65" y="5061056"/>
            <a:ext cx="1290498" cy="1290498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C235EDBA-B1F1-4565-95D1-E42F46253B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82" y="5225489"/>
            <a:ext cx="965142" cy="961632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A94AF1F7-45E8-4C62-9711-B88F1333DB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46" y="5164505"/>
            <a:ext cx="1115292" cy="1115292"/>
          </a:xfrm>
          <a:prstGeom prst="rect">
            <a:avLst/>
          </a:prstGeom>
        </p:spPr>
      </p:pic>
      <p:pic>
        <p:nvPicPr>
          <p:cNvPr id="95" name="Picture 2" descr="https://image-store.slidesharecdn.com/5b4049e4-b639-40d2-880a-684bb74d3860-original.png">
            <a:extLst>
              <a:ext uri="{FF2B5EF4-FFF2-40B4-BE49-F238E27FC236}">
                <a16:creationId xmlns:a16="http://schemas.microsoft.com/office/drawing/2014/main" id="{4A7EEDBE-A163-4782-BCC7-7168A0E0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756" y="5338473"/>
            <a:ext cx="1321636" cy="74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43BA7F5F-21A1-487D-8600-5B1BAD3E2C05}"/>
              </a:ext>
            </a:extLst>
          </p:cNvPr>
          <p:cNvSpPr/>
          <p:nvPr/>
        </p:nvSpPr>
        <p:spPr>
          <a:xfrm>
            <a:off x="303932" y="1503700"/>
            <a:ext cx="2164715" cy="2164715"/>
          </a:xfrm>
          <a:prstGeom prst="ellipse">
            <a:avLst/>
          </a:prstGeom>
          <a:solidFill>
            <a:srgbClr val="167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THEY</a:t>
            </a: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TRUST</a:t>
            </a: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US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D3D33C5B-CB06-4581-B5E7-10DF28DCD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591" y="2306193"/>
            <a:ext cx="2490816" cy="959353"/>
          </a:xfrm>
          <a:prstGeom prst="rect">
            <a:avLst/>
          </a:prstGeom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FA85E5A0-69F8-48F4-B644-01CE08BE8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32" y="1404568"/>
            <a:ext cx="2658482" cy="691205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1B97A4D3-75BF-4160-A01C-029DC4731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718" y="1540386"/>
            <a:ext cx="1403828" cy="935621"/>
          </a:xfrm>
          <a:prstGeom prst="rect">
            <a:avLst/>
          </a:prstGeom>
        </p:spPr>
      </p:pic>
      <p:sp>
        <p:nvSpPr>
          <p:cNvPr id="105" name="Forme libre : forme 104">
            <a:extLst>
              <a:ext uri="{FF2B5EF4-FFF2-40B4-BE49-F238E27FC236}">
                <a16:creationId xmlns:a16="http://schemas.microsoft.com/office/drawing/2014/main" id="{13082B4B-3FCC-4B41-B811-64E5F17EB762}"/>
              </a:ext>
            </a:extLst>
          </p:cNvPr>
          <p:cNvSpPr/>
          <p:nvPr/>
        </p:nvSpPr>
        <p:spPr>
          <a:xfrm>
            <a:off x="-195188" y="3241951"/>
            <a:ext cx="12506648" cy="2092093"/>
          </a:xfrm>
          <a:custGeom>
            <a:avLst/>
            <a:gdLst>
              <a:gd name="connsiteX0" fmla="*/ 0 w 24257000"/>
              <a:gd name="connsiteY0" fmla="*/ 4057674 h 4057674"/>
              <a:gd name="connsiteX1" fmla="*/ 2146300 w 24257000"/>
              <a:gd name="connsiteY1" fmla="*/ 2419374 h 4057674"/>
              <a:gd name="connsiteX2" fmla="*/ 4711700 w 24257000"/>
              <a:gd name="connsiteY2" fmla="*/ 2559074 h 4057674"/>
              <a:gd name="connsiteX3" fmla="*/ 6718300 w 24257000"/>
              <a:gd name="connsiteY3" fmla="*/ 844574 h 4057674"/>
              <a:gd name="connsiteX4" fmla="*/ 9664700 w 24257000"/>
              <a:gd name="connsiteY4" fmla="*/ 1924074 h 4057674"/>
              <a:gd name="connsiteX5" fmla="*/ 12941300 w 24257000"/>
              <a:gd name="connsiteY5" fmla="*/ 539774 h 4057674"/>
              <a:gd name="connsiteX6" fmla="*/ 15468600 w 24257000"/>
              <a:gd name="connsiteY6" fmla="*/ 1809774 h 4057674"/>
              <a:gd name="connsiteX7" fmla="*/ 17043400 w 24257000"/>
              <a:gd name="connsiteY7" fmla="*/ 6374 h 4057674"/>
              <a:gd name="connsiteX8" fmla="*/ 18186400 w 24257000"/>
              <a:gd name="connsiteY8" fmla="*/ 1174774 h 4057674"/>
              <a:gd name="connsiteX9" fmla="*/ 19189700 w 24257000"/>
              <a:gd name="connsiteY9" fmla="*/ 171474 h 4057674"/>
              <a:gd name="connsiteX10" fmla="*/ 20955000 w 24257000"/>
              <a:gd name="connsiteY10" fmla="*/ 2190774 h 4057674"/>
              <a:gd name="connsiteX11" fmla="*/ 24257000 w 24257000"/>
              <a:gd name="connsiteY11" fmla="*/ 996974 h 405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257000" h="4057674">
                <a:moveTo>
                  <a:pt x="0" y="4057674"/>
                </a:moveTo>
                <a:cubicBezTo>
                  <a:pt x="680508" y="3363407"/>
                  <a:pt x="1361017" y="2669141"/>
                  <a:pt x="2146300" y="2419374"/>
                </a:cubicBezTo>
                <a:cubicBezTo>
                  <a:pt x="2931583" y="2169607"/>
                  <a:pt x="3949700" y="2821541"/>
                  <a:pt x="4711700" y="2559074"/>
                </a:cubicBezTo>
                <a:cubicBezTo>
                  <a:pt x="5473700" y="2296607"/>
                  <a:pt x="5892800" y="950407"/>
                  <a:pt x="6718300" y="844574"/>
                </a:cubicBezTo>
                <a:cubicBezTo>
                  <a:pt x="7543800" y="738741"/>
                  <a:pt x="8627533" y="1974874"/>
                  <a:pt x="9664700" y="1924074"/>
                </a:cubicBezTo>
                <a:cubicBezTo>
                  <a:pt x="10701867" y="1873274"/>
                  <a:pt x="11973983" y="558824"/>
                  <a:pt x="12941300" y="539774"/>
                </a:cubicBezTo>
                <a:cubicBezTo>
                  <a:pt x="13908617" y="520724"/>
                  <a:pt x="14784917" y="1898674"/>
                  <a:pt x="15468600" y="1809774"/>
                </a:cubicBezTo>
                <a:cubicBezTo>
                  <a:pt x="16152283" y="1720874"/>
                  <a:pt x="16590433" y="112207"/>
                  <a:pt x="17043400" y="6374"/>
                </a:cubicBezTo>
                <a:cubicBezTo>
                  <a:pt x="17496367" y="-99459"/>
                  <a:pt x="17828683" y="1147257"/>
                  <a:pt x="18186400" y="1174774"/>
                </a:cubicBezTo>
                <a:cubicBezTo>
                  <a:pt x="18544117" y="1202291"/>
                  <a:pt x="18728267" y="2141"/>
                  <a:pt x="19189700" y="171474"/>
                </a:cubicBezTo>
                <a:cubicBezTo>
                  <a:pt x="19651133" y="340807"/>
                  <a:pt x="20110450" y="2053191"/>
                  <a:pt x="20955000" y="2190774"/>
                </a:cubicBezTo>
                <a:cubicBezTo>
                  <a:pt x="21799550" y="2328357"/>
                  <a:pt x="23028275" y="1662665"/>
                  <a:pt x="24257000" y="996974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1276B889-FD87-41D3-8621-B46B2110A697}"/>
              </a:ext>
            </a:extLst>
          </p:cNvPr>
          <p:cNvSpPr/>
          <p:nvPr/>
        </p:nvSpPr>
        <p:spPr>
          <a:xfrm>
            <a:off x="9524831" y="4476987"/>
            <a:ext cx="2164715" cy="2164715"/>
          </a:xfrm>
          <a:prstGeom prst="ellipse">
            <a:avLst/>
          </a:prstGeom>
          <a:solidFill>
            <a:srgbClr val="167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RECENT</a:t>
            </a: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AWARDS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722FEA-A571-4CDF-A43C-BD36F3B5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2A90-6BF1-4571-AE28-C4CDDFC82CDD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21B03F9-F4E6-44F9-95B4-82F3EB7412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63" y="1318707"/>
            <a:ext cx="2164514" cy="1486300"/>
          </a:xfrm>
          <a:prstGeom prst="rect">
            <a:avLst/>
          </a:prstGeom>
        </p:spPr>
      </p:pic>
      <p:sp>
        <p:nvSpPr>
          <p:cNvPr id="20" name="Espace réservé du pied de page 2">
            <a:extLst>
              <a:ext uri="{FF2B5EF4-FFF2-40B4-BE49-F238E27FC236}">
                <a16:creationId xmlns:a16="http://schemas.microsoft.com/office/drawing/2014/main" id="{6CCB28AC-87A5-49A7-AE7C-C7E157AD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190" y="6356350"/>
            <a:ext cx="4114800" cy="365125"/>
          </a:xfrm>
        </p:spPr>
        <p:txBody>
          <a:bodyPr/>
          <a:lstStyle/>
          <a:p>
            <a:r>
              <a:rPr lang="fr-FR" err="1"/>
              <a:t>Confidential</a:t>
            </a:r>
            <a:endParaRPr lang="fr-FR"/>
          </a:p>
        </p:txBody>
      </p:sp>
      <p:pic>
        <p:nvPicPr>
          <p:cNvPr id="18" name="Picture 2" descr="RÃ©sultat de recherche d'images pour &quot;bpi france&quot;">
            <a:extLst>
              <a:ext uri="{FF2B5EF4-FFF2-40B4-BE49-F238E27FC236}">
                <a16:creationId xmlns:a16="http://schemas.microsoft.com/office/drawing/2014/main" id="{F406C22C-B480-4D3E-868D-FF330B87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432" y="2463061"/>
            <a:ext cx="2102333" cy="5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la vaudoise logo&quot;">
            <a:extLst>
              <a:ext uri="{FF2B5EF4-FFF2-40B4-BE49-F238E27FC236}">
                <a16:creationId xmlns:a16="http://schemas.microsoft.com/office/drawing/2014/main" id="{D90DACB4-4510-4376-91B7-A69C6F89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192" y="1161748"/>
            <a:ext cx="2490816" cy="9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6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3476802" y="2495603"/>
            <a:ext cx="5238395" cy="2570052"/>
            <a:chOff x="3552443" y="-540520"/>
            <a:chExt cx="17644468" cy="9008194"/>
          </a:xfrm>
        </p:grpSpPr>
        <p:grpSp>
          <p:nvGrpSpPr>
            <p:cNvPr id="13" name="Groupe 12"/>
            <p:cNvGrpSpPr/>
            <p:nvPr/>
          </p:nvGrpSpPr>
          <p:grpSpPr>
            <a:xfrm>
              <a:off x="3552443" y="-540520"/>
              <a:ext cx="17644468" cy="9008194"/>
              <a:chOff x="3552443" y="-540520"/>
              <a:chExt cx="17644468" cy="9008194"/>
            </a:xfrm>
          </p:grpSpPr>
          <p:pic>
            <p:nvPicPr>
              <p:cNvPr id="16" name="Picture 2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443" y="206564"/>
                <a:ext cx="9116941" cy="709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 bwMode="auto">
              <a:xfrm>
                <a:off x="5024673" y="1518396"/>
                <a:ext cx="6042157" cy="3742155"/>
              </a:xfrm>
              <a:prstGeom prst="rect">
                <a:avLst/>
              </a:prstGeom>
              <a:solidFill>
                <a:srgbClr val="558E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371326">
                  <a:defRPr/>
                </a:pPr>
                <a:endParaRPr lang="en-US" sz="2700" kern="0">
                  <a:solidFill>
                    <a:prstClr val="white"/>
                  </a:solidFill>
                  <a:latin typeface="Museo Sans Rounded 100" panose="02000000000000000000" pitchFamily="50" charset="0"/>
                </a:endParaRPr>
              </a:p>
            </p:txBody>
          </p:sp>
          <p:pic>
            <p:nvPicPr>
              <p:cNvPr id="18" name="Picture 2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79970" y="161204"/>
                <a:ext cx="9116941" cy="709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 bwMode="auto">
              <a:xfrm>
                <a:off x="13552200" y="1473036"/>
                <a:ext cx="6042157" cy="3742155"/>
              </a:xfrm>
              <a:prstGeom prst="rect">
                <a:avLst/>
              </a:prstGeom>
              <a:solidFill>
                <a:srgbClr val="558E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371326">
                  <a:defRPr/>
                </a:pPr>
                <a:endParaRPr lang="en-US" sz="2700" kern="0">
                  <a:solidFill>
                    <a:prstClr val="white"/>
                  </a:solidFill>
                  <a:latin typeface="Museo Sans Rounded 100" panose="02000000000000000000" pitchFamily="50" charset="0"/>
                </a:endParaRPr>
              </a:p>
            </p:txBody>
          </p:sp>
          <p:grpSp>
            <p:nvGrpSpPr>
              <p:cNvPr id="20" name="Group 36"/>
              <p:cNvGrpSpPr>
                <a:grpSpLocks noChangeAspect="1"/>
              </p:cNvGrpSpPr>
              <p:nvPr/>
            </p:nvGrpSpPr>
            <p:grpSpPr bwMode="auto">
              <a:xfrm>
                <a:off x="6514137" y="-540520"/>
                <a:ext cx="11573394" cy="9008194"/>
                <a:chOff x="2101597" y="594889"/>
                <a:chExt cx="4994398" cy="3886016"/>
              </a:xfrm>
            </p:grpSpPr>
            <p:pic>
              <p:nvPicPr>
                <p:cNvPr id="22" name="Picture 2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1597" y="594889"/>
                  <a:ext cx="4994398" cy="3886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" name="Rectangle 22"/>
                <p:cNvSpPr/>
                <p:nvPr/>
              </p:nvSpPr>
              <p:spPr>
                <a:xfrm>
                  <a:off x="2908107" y="1313273"/>
                  <a:ext cx="3309985" cy="2049275"/>
                </a:xfrm>
                <a:prstGeom prst="rect">
                  <a:avLst/>
                </a:prstGeom>
                <a:solidFill>
                  <a:srgbClr val="558ED5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1371326">
                    <a:defRPr/>
                  </a:pPr>
                  <a:endParaRPr lang="en-US" sz="2700" kern="0">
                    <a:solidFill>
                      <a:prstClr val="white"/>
                    </a:solidFill>
                    <a:latin typeface="Museo Sans Rounded 100" panose="02000000000000000000" pitchFamily="50" charset="0"/>
                  </a:endParaRPr>
                </a:p>
              </p:txBody>
            </p:sp>
          </p:grpSp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4C38462-5568-4EAE-BD35-BB434BD40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53674" y="1125538"/>
                <a:ext cx="7706267" cy="4783137"/>
              </a:xfrm>
              <a:prstGeom prst="rect">
                <a:avLst/>
              </a:prstGeom>
            </p:spPr>
          </p:pic>
        </p:grp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796EC7F-0647-4EB1-B134-D09BF248E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79034" y="1509416"/>
              <a:ext cx="3228601" cy="3706436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F047DD1-EDE4-4291-8549-ABA415249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5024284" y="1517922"/>
              <a:ext cx="3121179" cy="3764328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D6B3959-49E7-4941-BB02-272F4B560274}"/>
              </a:ext>
            </a:extLst>
          </p:cNvPr>
          <p:cNvSpPr/>
          <p:nvPr/>
        </p:nvSpPr>
        <p:spPr>
          <a:xfrm>
            <a:off x="449932" y="1887360"/>
            <a:ext cx="3787799" cy="854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Unmatched algorithm accuracy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Impressive business returns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Ultra-personalized decisions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FC2D57-AC76-4AD0-8DB3-48BE01274469}"/>
              </a:ext>
            </a:extLst>
          </p:cNvPr>
          <p:cNvSpPr/>
          <p:nvPr/>
        </p:nvSpPr>
        <p:spPr>
          <a:xfrm>
            <a:off x="484362" y="3519336"/>
            <a:ext cx="3643294" cy="669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Inclusive user interface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Connectors for business users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DFB451-5B51-401D-BA04-55F3321F2E75}"/>
              </a:ext>
            </a:extLst>
          </p:cNvPr>
          <p:cNvSpPr/>
          <p:nvPr/>
        </p:nvSpPr>
        <p:spPr>
          <a:xfrm>
            <a:off x="8702433" y="3418198"/>
            <a:ext cx="3458164" cy="872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Audit trail, reports, model quality &amp; governance mechanisms </a:t>
            </a:r>
            <a:endParaRPr lang="en-US" sz="16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Compliance with regulator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412C12-D2C1-44AD-B0D5-B6EE195FAB78}"/>
              </a:ext>
            </a:extLst>
          </p:cNvPr>
          <p:cNvSpPr/>
          <p:nvPr/>
        </p:nvSpPr>
        <p:spPr>
          <a:xfrm>
            <a:off x="8645013" y="2007270"/>
            <a:ext cx="3781904" cy="604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Decisions individually explained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First white-box deep learning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F849EA-4AAC-42E8-8F77-0713324210C2}"/>
              </a:ext>
            </a:extLst>
          </p:cNvPr>
          <p:cNvSpPr/>
          <p:nvPr/>
        </p:nvSpPr>
        <p:spPr>
          <a:xfrm>
            <a:off x="8645013" y="4810468"/>
            <a:ext cx="3548932" cy="918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One click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Multi-cloud, on prem &amp; hybrid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Model drift monitoring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458B94-CBD0-40A4-B5F0-D794FF7BBA83}"/>
              </a:ext>
            </a:extLst>
          </p:cNvPr>
          <p:cNvSpPr/>
          <p:nvPr/>
        </p:nvSpPr>
        <p:spPr>
          <a:xfrm>
            <a:off x="445581" y="4813440"/>
            <a:ext cx="4469574" cy="872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Made for global banks &amp; Insurances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Multi-tenant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Secured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714F9FF-816C-43FE-BFF7-D0C97FC07198}"/>
              </a:ext>
            </a:extLst>
          </p:cNvPr>
          <p:cNvCxnSpPr/>
          <p:nvPr/>
        </p:nvCxnSpPr>
        <p:spPr>
          <a:xfrm>
            <a:off x="1406178" y="2934796"/>
            <a:ext cx="74414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AC482B8-B86B-43EB-A17A-81AEC21E6729}"/>
              </a:ext>
            </a:extLst>
          </p:cNvPr>
          <p:cNvCxnSpPr/>
          <p:nvPr/>
        </p:nvCxnSpPr>
        <p:spPr>
          <a:xfrm>
            <a:off x="1406177" y="4326020"/>
            <a:ext cx="74414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04047AF-D57F-410D-A0AA-A1FB1FF52CC7}"/>
              </a:ext>
            </a:extLst>
          </p:cNvPr>
          <p:cNvCxnSpPr/>
          <p:nvPr/>
        </p:nvCxnSpPr>
        <p:spPr>
          <a:xfrm>
            <a:off x="1414466" y="5809949"/>
            <a:ext cx="7441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58FE27D-BADF-4B47-837A-7DB8A67BC8DB}"/>
              </a:ext>
            </a:extLst>
          </p:cNvPr>
          <p:cNvCxnSpPr/>
          <p:nvPr/>
        </p:nvCxnSpPr>
        <p:spPr>
          <a:xfrm>
            <a:off x="9989542" y="2877287"/>
            <a:ext cx="74414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84FCA683-4E44-4BF8-BD84-09797E14F8AB}"/>
              </a:ext>
            </a:extLst>
          </p:cNvPr>
          <p:cNvCxnSpPr/>
          <p:nvPr/>
        </p:nvCxnSpPr>
        <p:spPr>
          <a:xfrm>
            <a:off x="10075805" y="4282888"/>
            <a:ext cx="74414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803EF902-36D1-4422-A862-B8DF910B0B00}"/>
              </a:ext>
            </a:extLst>
          </p:cNvPr>
          <p:cNvCxnSpPr/>
          <p:nvPr/>
        </p:nvCxnSpPr>
        <p:spPr>
          <a:xfrm>
            <a:off x="9997830" y="5809949"/>
            <a:ext cx="7441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390ADF8-D4B2-4D50-8FC2-CAB8FDF2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40" y="174110"/>
            <a:ext cx="9839296" cy="775741"/>
          </a:xfrm>
        </p:spPr>
        <p:txBody>
          <a:bodyPr>
            <a:normAutofit/>
          </a:bodyPr>
          <a:lstStyle/>
          <a:p>
            <a:r>
              <a:rPr lang="fr-FR" dirty="0"/>
              <a:t>Brain value proposition for Financial Services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E3025-28BD-42F8-A13E-7856B45416F4}"/>
              </a:ext>
            </a:extLst>
          </p:cNvPr>
          <p:cNvSpPr txBox="1"/>
          <p:nvPr/>
        </p:nvSpPr>
        <p:spPr>
          <a:xfrm>
            <a:off x="1067393" y="1518249"/>
            <a:ext cx="17080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59C159"/>
                </a:solidFill>
              </a:rPr>
              <a:t>Data-science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A1885F-05DC-4FFD-A63D-BDA3FD298475}"/>
              </a:ext>
            </a:extLst>
          </p:cNvPr>
          <p:cNvSpPr txBox="1"/>
          <p:nvPr/>
        </p:nvSpPr>
        <p:spPr>
          <a:xfrm>
            <a:off x="9598324" y="1518248"/>
            <a:ext cx="2245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solidFill>
                  <a:srgbClr val="59C159"/>
                </a:solidFill>
              </a:rPr>
              <a:t>Trustworthy</a:t>
            </a:r>
            <a:r>
              <a:rPr lang="fr-FR">
                <a:solidFill>
                  <a:srgbClr val="59C159"/>
                </a:solidFill>
              </a:rPr>
              <a:t> AI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D054A2-0C35-436D-9275-74706B35912A}"/>
              </a:ext>
            </a:extLst>
          </p:cNvPr>
          <p:cNvSpPr txBox="1"/>
          <p:nvPr/>
        </p:nvSpPr>
        <p:spPr>
          <a:xfrm>
            <a:off x="1015042" y="3027872"/>
            <a:ext cx="2219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DD5050"/>
                </a:solidFill>
              </a:rPr>
              <a:t>Business </a:t>
            </a:r>
            <a:r>
              <a:rPr lang="fr-FR" err="1">
                <a:solidFill>
                  <a:srgbClr val="DD5050"/>
                </a:solidFill>
              </a:rPr>
              <a:t>users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D3FE9F-7827-45FE-8489-9E6C7412E83C}"/>
              </a:ext>
            </a:extLst>
          </p:cNvPr>
          <p:cNvSpPr txBox="1"/>
          <p:nvPr/>
        </p:nvSpPr>
        <p:spPr>
          <a:xfrm>
            <a:off x="420455" y="4486482"/>
            <a:ext cx="2741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rgbClr val="3DA1EA"/>
                </a:solidFill>
              </a:rPr>
              <a:t>Enterprise &amp; Security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291B06-DD74-4CB6-841B-6DDA18817167}"/>
              </a:ext>
            </a:extLst>
          </p:cNvPr>
          <p:cNvSpPr txBox="1"/>
          <p:nvPr/>
        </p:nvSpPr>
        <p:spPr>
          <a:xfrm>
            <a:off x="9555192" y="3027871"/>
            <a:ext cx="1808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DD5050"/>
                </a:solidFill>
              </a:rPr>
              <a:t>Regulators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46B2A-F62A-42A2-A82F-C215EF0BEF02}"/>
              </a:ext>
            </a:extLst>
          </p:cNvPr>
          <p:cNvSpPr txBox="1"/>
          <p:nvPr/>
        </p:nvSpPr>
        <p:spPr>
          <a:xfrm>
            <a:off x="9468929" y="4486483"/>
            <a:ext cx="1808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rgbClr val="3DA1EA"/>
                </a:solidFill>
              </a:rPr>
              <a:t>Devops</a:t>
            </a:r>
            <a:endParaRPr lang="fr-FR">
              <a:solidFill>
                <a:srgbClr val="3DA1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550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592ce326-8fc4-4b1d-9b07-33945b6f9c7c"/>
</p:tagLst>
</file>

<file path=ppt/theme/theme1.xml><?xml version="1.0" encoding="utf-8"?>
<a:theme xmlns:a="http://schemas.openxmlformats.org/drawingml/2006/main" name="Powerpoint Template 17.09.2018">
  <a:themeElements>
    <a:clrScheme name="DreamQuark">
      <a:dk1>
        <a:srgbClr val="333333"/>
      </a:dk1>
      <a:lt1>
        <a:sysClr val="window" lastClr="FFFFFF"/>
      </a:lt1>
      <a:dk2>
        <a:srgbClr val="595959"/>
      </a:dk2>
      <a:lt2>
        <a:srgbClr val="F5F5F5"/>
      </a:lt2>
      <a:accent1>
        <a:srgbClr val="3DA1EA"/>
      </a:accent1>
      <a:accent2>
        <a:srgbClr val="DD5050"/>
      </a:accent2>
      <a:accent3>
        <a:srgbClr val="59C159"/>
      </a:accent3>
      <a:accent4>
        <a:srgbClr val="595959"/>
      </a:accent4>
      <a:accent5>
        <a:srgbClr val="A7A7A7"/>
      </a:accent5>
      <a:accent6>
        <a:srgbClr val="CCCCCC"/>
      </a:accent6>
      <a:hlink>
        <a:srgbClr val="F5F5F5"/>
      </a:hlink>
      <a:folHlink>
        <a:srgbClr val="FFFFFF"/>
      </a:folHlink>
    </a:clrScheme>
    <a:fontScheme name="DreamQuark">
      <a:majorFont>
        <a:latin typeface="Montserrat"/>
        <a:ea typeface=""/>
        <a:cs typeface=""/>
      </a:majorFont>
      <a:minorFont>
        <a:latin typeface="Mul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3.potx" id="{F1282D3D-63F3-4EE0-AFF6-D1120B1494ED}" vid="{AA1842A6-7CB6-4B5A-89DE-B9B2E1E7637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EAF0B964ECB64FB59BB98D2B4520A9" ma:contentTypeVersion="9" ma:contentTypeDescription="Create a new document." ma:contentTypeScope="" ma:versionID="fc43830375b0dc045d116b83bf1b1443">
  <xsd:schema xmlns:xsd="http://www.w3.org/2001/XMLSchema" xmlns:xs="http://www.w3.org/2001/XMLSchema" xmlns:p="http://schemas.microsoft.com/office/2006/metadata/properties" xmlns:ns2="97a309de-17dc-46f3-ad64-bbcd2befedf1" xmlns:ns3="19c55b1e-d969-4ba7-8c72-b5424d345e1e" targetNamespace="http://schemas.microsoft.com/office/2006/metadata/properties" ma:root="true" ma:fieldsID="14adc2c4fa6bb73d80c8e7d51cb8797e" ns2:_="" ns3:_="">
    <xsd:import namespace="97a309de-17dc-46f3-ad64-bbcd2befedf1"/>
    <xsd:import namespace="19c55b1e-d969-4ba7-8c72-b5424d345e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a309de-17dc-46f3-ad64-bbcd2befed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c55b1e-d969-4ba7-8c72-b5424d345e1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9c55b1e-d969-4ba7-8c72-b5424d345e1e">
      <UserInfo>
        <DisplayName>Camille Morel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2B7C44F-EB63-4EE6-A5CF-F8CB9EC70F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CEEBE4-4046-489A-9C80-F7C9DDD97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a309de-17dc-46f3-ad64-bbcd2befedf1"/>
    <ds:schemaRef ds:uri="19c55b1e-d969-4ba7-8c72-b5424d345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29DAB1-969F-4BF4-AB85-D6E67F03AEB5}">
  <ds:schemaRefs>
    <ds:schemaRef ds:uri="19c55b1e-d969-4ba7-8c72-b5424d345e1e"/>
    <ds:schemaRef ds:uri="97a309de-17dc-46f3-ad64-bbcd2befedf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3</Notes>
  <HiddenSlides>6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Powerpoint Template 17.09.2018</vt:lpstr>
      <vt:lpstr>Overview of Dreamquark</vt:lpstr>
      <vt:lpstr>Who am I ?</vt:lpstr>
      <vt:lpstr>Who we are ?</vt:lpstr>
      <vt:lpstr>The success of a team</vt:lpstr>
      <vt:lpstr>4 pillars around customers and technology</vt:lpstr>
      <vt:lpstr>PowerPoint Presentation</vt:lpstr>
      <vt:lpstr>What do we sell ?</vt:lpstr>
      <vt:lpstr>DreamQuark software helps Financial Services profitability</vt:lpstr>
      <vt:lpstr>Brain value proposition for Financial Services</vt:lpstr>
      <vt:lpstr>Leveraging accumulated data can boost profitability</vt:lpstr>
      <vt:lpstr>Brain, the AI industrial software for Banks &amp; Insurances</vt:lpstr>
      <vt:lpstr>What happens in real life ?</vt:lpstr>
      <vt:lpstr>Some marketing use cases examples and gains</vt:lpstr>
      <vt:lpstr> Marketing - Upsell wealth product </vt:lpstr>
      <vt:lpstr> AI journey &amp; business model with DreamQuark </vt:lpstr>
      <vt:lpstr>Building and deploying a model : general planning example</vt:lpstr>
      <vt:lpstr>Pilot preparation steps example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Remy Ea</dc:creator>
  <cp:revision>185</cp:revision>
  <dcterms:created xsi:type="dcterms:W3CDTF">1601-01-01T00:00:00Z</dcterms:created>
  <dcterms:modified xsi:type="dcterms:W3CDTF">2019-08-19T08:57:56Z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0x01010074EAF0B964ECB64FB59BB98D2B4520A9</vt:lpwstr>
  </property>
</Properties>
</file>